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494" r:id="rId2"/>
    <p:sldId id="1815" r:id="rId3"/>
    <p:sldId id="2147138986" r:id="rId4"/>
    <p:sldId id="1838" r:id="rId5"/>
    <p:sldId id="2147138983" r:id="rId6"/>
    <p:sldId id="2147138985" r:id="rId7"/>
    <p:sldId id="1772" r:id="rId8"/>
    <p:sldId id="1773" r:id="rId9"/>
    <p:sldId id="1774" r:id="rId10"/>
    <p:sldId id="2147138969" r:id="rId11"/>
    <p:sldId id="1776" r:id="rId12"/>
    <p:sldId id="1816" r:id="rId13"/>
    <p:sldId id="2147138971" r:id="rId14"/>
    <p:sldId id="2147138968" r:id="rId15"/>
    <p:sldId id="2193" r:id="rId16"/>
    <p:sldId id="2147138987" r:id="rId17"/>
    <p:sldId id="2147138973" r:id="rId18"/>
    <p:sldId id="2147138988" r:id="rId19"/>
    <p:sldId id="2147138989" r:id="rId20"/>
    <p:sldId id="2147138991" r:id="rId21"/>
    <p:sldId id="1793" r:id="rId22"/>
    <p:sldId id="2147138990" r:id="rId23"/>
    <p:sldId id="1868" r:id="rId24"/>
    <p:sldId id="2147138994" r:id="rId25"/>
    <p:sldId id="2147138995" r:id="rId26"/>
    <p:sldId id="2147138996" r:id="rId27"/>
    <p:sldId id="2147138997" r:id="rId28"/>
    <p:sldId id="2147138998" r:id="rId29"/>
    <p:sldId id="2147138992" r:id="rId30"/>
    <p:sldId id="1839" r:id="rId31"/>
    <p:sldId id="2147138974" r:id="rId32"/>
    <p:sldId id="2147138993" r:id="rId33"/>
    <p:sldId id="2147138982" r:id="rId34"/>
    <p:sldId id="2147138981" r:id="rId35"/>
    <p:sldId id="1813" r:id="rId36"/>
  </p:sldIdLst>
  <p:sldSz cx="12192000" cy="6858000"/>
  <p:notesSz cx="7315200" cy="9601200"/>
  <p:defaultTextStyle>
    <a:defPPr>
      <a:defRPr lang="en-CA"/>
    </a:defPPr>
    <a:lvl1pPr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1pPr>
    <a:lvl2pPr marL="4572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2pPr>
    <a:lvl3pPr marL="9144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3pPr>
    <a:lvl4pPr marL="13716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4pPr>
    <a:lvl5pPr marL="1828800" algn="l" rtl="0" eaLnBrk="0" fontAlgn="base" hangingPunct="0">
      <a:lnSpc>
        <a:spcPct val="110000"/>
      </a:lnSpc>
      <a:spcBef>
        <a:spcPct val="10000"/>
      </a:spcBef>
      <a:spcAft>
        <a:spcPct val="10000"/>
      </a:spcAft>
      <a:defRPr sz="2400" kern="1200">
        <a:solidFill>
          <a:schemeClr val="tx1"/>
        </a:solidFill>
        <a:latin typeface="Georgia" pitchFamily="18" charset="0"/>
        <a:ea typeface="+mn-ea"/>
        <a:cs typeface="+mn-cs"/>
      </a:defRPr>
    </a:lvl5pPr>
    <a:lvl6pPr marL="2286000" algn="l" defTabSz="914400" rtl="0" eaLnBrk="1" latinLnBrk="0" hangingPunct="1">
      <a:defRPr sz="2400" kern="1200">
        <a:solidFill>
          <a:schemeClr val="tx1"/>
        </a:solidFill>
        <a:latin typeface="Georgia" pitchFamily="18" charset="0"/>
        <a:ea typeface="+mn-ea"/>
        <a:cs typeface="+mn-cs"/>
      </a:defRPr>
    </a:lvl6pPr>
    <a:lvl7pPr marL="2743200" algn="l" defTabSz="914400" rtl="0" eaLnBrk="1" latinLnBrk="0" hangingPunct="1">
      <a:defRPr sz="2400" kern="1200">
        <a:solidFill>
          <a:schemeClr val="tx1"/>
        </a:solidFill>
        <a:latin typeface="Georgia" pitchFamily="18" charset="0"/>
        <a:ea typeface="+mn-ea"/>
        <a:cs typeface="+mn-cs"/>
      </a:defRPr>
    </a:lvl7pPr>
    <a:lvl8pPr marL="3200400" algn="l" defTabSz="914400" rtl="0" eaLnBrk="1" latinLnBrk="0" hangingPunct="1">
      <a:defRPr sz="2400" kern="1200">
        <a:solidFill>
          <a:schemeClr val="tx1"/>
        </a:solidFill>
        <a:latin typeface="Georgia" pitchFamily="18" charset="0"/>
        <a:ea typeface="+mn-ea"/>
        <a:cs typeface="+mn-cs"/>
      </a:defRPr>
    </a:lvl8pPr>
    <a:lvl9pPr marL="3657600" algn="l" defTabSz="914400" rtl="0" eaLnBrk="1" latinLnBrk="0" hangingPunct="1">
      <a:defRPr sz="2400"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F9"/>
    <a:srgbClr val="FFEAA7"/>
    <a:srgbClr val="FFFFD5"/>
    <a:srgbClr val="FFB9B9"/>
    <a:srgbClr val="78B931"/>
    <a:srgbClr val="B2DE82"/>
    <a:srgbClr val="BBBBEF"/>
    <a:srgbClr val="FFC5C5"/>
    <a:srgbClr val="C2E59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C8AF1-980A-4834-9F01-AD996069ED82}" v="395" dt="2025-02-01T12:00:37.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6283" autoAdjust="0"/>
  </p:normalViewPr>
  <p:slideViewPr>
    <p:cSldViewPr snapToGrid="0">
      <p:cViewPr>
        <p:scale>
          <a:sx n="100" d="100"/>
          <a:sy n="100" d="100"/>
        </p:scale>
        <p:origin x="1386" y="2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 Khamis" userId="e9d8d96f-0e91-4cdd-8b6b-d0984d6e299e" providerId="ADAL" clId="{FA693573-7FEE-4200-A2ED-8A41A893AC1B}"/>
    <pc:docChg chg="modSld">
      <pc:chgData name="Alaa Khamis" userId="e9d8d96f-0e91-4cdd-8b6b-d0984d6e299e" providerId="ADAL" clId="{FA693573-7FEE-4200-A2ED-8A41A893AC1B}" dt="2025-01-24T15:17:39.176" v="7"/>
      <pc:docMkLst>
        <pc:docMk/>
      </pc:docMkLst>
      <pc:sldChg chg="modSp mod">
        <pc:chgData name="Alaa Khamis" userId="e9d8d96f-0e91-4cdd-8b6b-d0984d6e299e" providerId="ADAL" clId="{FA693573-7FEE-4200-A2ED-8A41A893AC1B}" dt="2025-01-24T15:17:39.176" v="7"/>
        <pc:sldMkLst>
          <pc:docMk/>
          <pc:sldMk cId="3077816041" sldId="1776"/>
        </pc:sldMkLst>
        <pc:spChg chg="mod">
          <ac:chgData name="Alaa Khamis" userId="e9d8d96f-0e91-4cdd-8b6b-d0984d6e299e" providerId="ADAL" clId="{FA693573-7FEE-4200-A2ED-8A41A893AC1B}" dt="2025-01-24T15:17:39.176" v="7"/>
          <ac:spMkLst>
            <pc:docMk/>
            <pc:sldMk cId="3077816041" sldId="1776"/>
            <ac:spMk id="11" creationId="{00000000-0000-0000-0000-000000000000}"/>
          </ac:spMkLst>
        </pc:spChg>
      </pc:sldChg>
      <pc:sldChg chg="modSp mod">
        <pc:chgData name="Alaa Khamis" userId="e9d8d96f-0e91-4cdd-8b6b-d0984d6e299e" providerId="ADAL" clId="{FA693573-7FEE-4200-A2ED-8A41A893AC1B}" dt="2025-01-13T15:57:37.893" v="6" actId="1035"/>
        <pc:sldMkLst>
          <pc:docMk/>
          <pc:sldMk cId="738803417" sldId="2147138971"/>
        </pc:sldMkLst>
        <pc:spChg chg="mod">
          <ac:chgData name="Alaa Khamis" userId="e9d8d96f-0e91-4cdd-8b6b-d0984d6e299e" providerId="ADAL" clId="{FA693573-7FEE-4200-A2ED-8A41A893AC1B}" dt="2025-01-13T15:57:37.893" v="6" actId="1035"/>
          <ac:spMkLst>
            <pc:docMk/>
            <pc:sldMk cId="738803417" sldId="2147138971"/>
            <ac:spMk id="61" creationId="{ACF3257C-2913-487B-A7A5-1B5E6296E184}"/>
          </ac:spMkLst>
        </pc:spChg>
      </pc:sldChg>
      <pc:sldChg chg="modSp mod">
        <pc:chgData name="Alaa Khamis" userId="e9d8d96f-0e91-4cdd-8b6b-d0984d6e299e" providerId="ADAL" clId="{FA693573-7FEE-4200-A2ED-8A41A893AC1B}" dt="2025-01-13T13:47:42.385" v="1" actId="20577"/>
        <pc:sldMkLst>
          <pc:docMk/>
          <pc:sldMk cId="3084301801" sldId="2147138981"/>
        </pc:sldMkLst>
        <pc:spChg chg="mod">
          <ac:chgData name="Alaa Khamis" userId="e9d8d96f-0e91-4cdd-8b6b-d0984d6e299e" providerId="ADAL" clId="{FA693573-7FEE-4200-A2ED-8A41A893AC1B}" dt="2025-01-13T13:47:42.385" v="1" actId="20577"/>
          <ac:spMkLst>
            <pc:docMk/>
            <pc:sldMk cId="3084301801" sldId="2147138981"/>
            <ac:spMk id="21" creationId="{063BE341-7EF5-663B-F20B-47F7AEF608A0}"/>
          </ac:spMkLst>
        </pc:spChg>
      </pc:sldChg>
    </pc:docChg>
  </pc:docChgLst>
  <pc:docChgLst>
    <pc:chgData name="Alaa Khamis" userId="e9d8d96f-0e91-4cdd-8b6b-d0984d6e299e" providerId="ADAL" clId="{1AEC8AF1-980A-4834-9F01-AD996069ED82}"/>
    <pc:docChg chg="undo custSel addSld delSld modSld sldOrd modMainMaster">
      <pc:chgData name="Alaa Khamis" userId="e9d8d96f-0e91-4cdd-8b6b-d0984d6e299e" providerId="ADAL" clId="{1AEC8AF1-980A-4834-9F01-AD996069ED82}" dt="2025-02-01T12:01:50.127" v="1825" actId="1035"/>
      <pc:docMkLst>
        <pc:docMk/>
      </pc:docMkLst>
      <pc:sldChg chg="addSp delSp modSp mod modNotesTx">
        <pc:chgData name="Alaa Khamis" userId="e9d8d96f-0e91-4cdd-8b6b-d0984d6e299e" providerId="ADAL" clId="{1AEC8AF1-980A-4834-9F01-AD996069ED82}" dt="2025-02-01T12:00:16.111" v="1795" actId="1036"/>
        <pc:sldMkLst>
          <pc:docMk/>
          <pc:sldMk cId="1080670522" sldId="1494"/>
        </pc:sldMkLst>
        <pc:spChg chg="add mod">
          <ac:chgData name="Alaa Khamis" userId="e9d8d96f-0e91-4cdd-8b6b-d0984d6e299e" providerId="ADAL" clId="{1AEC8AF1-980A-4834-9F01-AD996069ED82}" dt="2025-02-01T10:45:01.320" v="328"/>
          <ac:spMkLst>
            <pc:docMk/>
            <pc:sldMk cId="1080670522" sldId="1494"/>
            <ac:spMk id="2" creationId="{7983B6DB-6AF5-AF32-F82F-510A25550151}"/>
          </ac:spMkLst>
        </pc:spChg>
        <pc:spChg chg="mod">
          <ac:chgData name="Alaa Khamis" userId="e9d8d96f-0e91-4cdd-8b6b-d0984d6e299e" providerId="ADAL" clId="{1AEC8AF1-980A-4834-9F01-AD996069ED82}" dt="2025-02-01T10:39:18.754" v="34" actId="14100"/>
          <ac:spMkLst>
            <pc:docMk/>
            <pc:sldMk cId="1080670522" sldId="1494"/>
            <ac:spMk id="10" creationId="{00000000-0000-0000-0000-000000000000}"/>
          </ac:spMkLst>
        </pc:spChg>
        <pc:spChg chg="mod">
          <ac:chgData name="Alaa Khamis" userId="e9d8d96f-0e91-4cdd-8b6b-d0984d6e299e" providerId="ADAL" clId="{1AEC8AF1-980A-4834-9F01-AD996069ED82}" dt="2025-02-01T11:53:11.198" v="1768" actId="14100"/>
          <ac:spMkLst>
            <pc:docMk/>
            <pc:sldMk cId="1080670522" sldId="1494"/>
            <ac:spMk id="13" creationId="{127AE669-F7CC-489E-B4A7-78C643186965}"/>
          </ac:spMkLst>
        </pc:spChg>
        <pc:spChg chg="del">
          <ac:chgData name="Alaa Khamis" userId="e9d8d96f-0e91-4cdd-8b6b-d0984d6e299e" providerId="ADAL" clId="{1AEC8AF1-980A-4834-9F01-AD996069ED82}" dt="2025-02-01T11:53:20.082" v="1769" actId="478"/>
          <ac:spMkLst>
            <pc:docMk/>
            <pc:sldMk cId="1080670522" sldId="1494"/>
            <ac:spMk id="19" creationId="{63363AA0-B51D-48AD-A1F3-2DEB43C3B13E}"/>
          </ac:spMkLst>
        </pc:spChg>
        <pc:spChg chg="mod">
          <ac:chgData name="Alaa Khamis" userId="e9d8d96f-0e91-4cdd-8b6b-d0984d6e299e" providerId="ADAL" clId="{1AEC8AF1-980A-4834-9F01-AD996069ED82}" dt="2025-02-01T10:44:49.823" v="327" actId="1035"/>
          <ac:spMkLst>
            <pc:docMk/>
            <pc:sldMk cId="1080670522" sldId="1494"/>
            <ac:spMk id="22" creationId="{15432DD1-B568-48EE-BA6B-A80B23EA0530}"/>
          </ac:spMkLst>
        </pc:spChg>
        <pc:spChg chg="mod">
          <ac:chgData name="Alaa Khamis" userId="e9d8d96f-0e91-4cdd-8b6b-d0984d6e299e" providerId="ADAL" clId="{1AEC8AF1-980A-4834-9F01-AD996069ED82}" dt="2025-02-01T11:52:46.554" v="1755" actId="6549"/>
          <ac:spMkLst>
            <pc:docMk/>
            <pc:sldMk cId="1080670522" sldId="1494"/>
            <ac:spMk id="23" creationId="{A97C7061-3873-48A6-B88E-8981D62336EC}"/>
          </ac:spMkLst>
        </pc:spChg>
        <pc:spChg chg="del mod">
          <ac:chgData name="Alaa Khamis" userId="e9d8d96f-0e91-4cdd-8b6b-d0984d6e299e" providerId="ADAL" clId="{1AEC8AF1-980A-4834-9F01-AD996069ED82}" dt="2025-02-01T10:45:09.806" v="329" actId="478"/>
          <ac:spMkLst>
            <pc:docMk/>
            <pc:sldMk cId="1080670522" sldId="1494"/>
            <ac:spMk id="25" creationId="{65370514-7C90-4097-B946-AD98514ECED5}"/>
          </ac:spMkLst>
        </pc:spChg>
        <pc:picChg chg="del">
          <ac:chgData name="Alaa Khamis" userId="e9d8d96f-0e91-4cdd-8b6b-d0984d6e299e" providerId="ADAL" clId="{1AEC8AF1-980A-4834-9F01-AD996069ED82}" dt="2025-02-01T10:36:45.459" v="0" actId="478"/>
          <ac:picMkLst>
            <pc:docMk/>
            <pc:sldMk cId="1080670522" sldId="1494"/>
            <ac:picMk id="21" creationId="{698ECAB1-FADE-4176-8523-543B5D5620ED}"/>
          </ac:picMkLst>
        </pc:picChg>
        <pc:picChg chg="mod">
          <ac:chgData name="Alaa Khamis" userId="e9d8d96f-0e91-4cdd-8b6b-d0984d6e299e" providerId="ADAL" clId="{1AEC8AF1-980A-4834-9F01-AD996069ED82}" dt="2025-02-01T12:00:16.111" v="1795" actId="1036"/>
          <ac:picMkLst>
            <pc:docMk/>
            <pc:sldMk cId="1080670522" sldId="1494"/>
            <ac:picMk id="24" creationId="{46A64651-BF37-447F-A990-0E6A9935AD18}"/>
          </ac:picMkLst>
        </pc:picChg>
        <pc:picChg chg="add del mod">
          <ac:chgData name="Alaa Khamis" userId="e9d8d96f-0e91-4cdd-8b6b-d0984d6e299e" providerId="ADAL" clId="{1AEC8AF1-980A-4834-9F01-AD996069ED82}" dt="2025-02-01T10:38:46.980" v="20" actId="478"/>
          <ac:picMkLst>
            <pc:docMk/>
            <pc:sldMk cId="1080670522" sldId="1494"/>
            <ac:picMk id="1026" creationId="{9E4546C4-9404-25CD-2F2A-2B0061D25351}"/>
          </ac:picMkLst>
        </pc:picChg>
        <pc:picChg chg="add mod">
          <ac:chgData name="Alaa Khamis" userId="e9d8d96f-0e91-4cdd-8b6b-d0984d6e299e" providerId="ADAL" clId="{1AEC8AF1-980A-4834-9F01-AD996069ED82}" dt="2025-02-01T11:53:08.002" v="1767" actId="1038"/>
          <ac:picMkLst>
            <pc:docMk/>
            <pc:sldMk cId="1080670522" sldId="1494"/>
            <ac:picMk id="1028" creationId="{2D35967C-CC42-F092-4868-7679A2239BF7}"/>
          </ac:picMkLst>
        </pc:picChg>
      </pc:sldChg>
      <pc:sldChg chg="modSp mod modNotesTx">
        <pc:chgData name="Alaa Khamis" userId="e9d8d96f-0e91-4cdd-8b6b-d0984d6e299e" providerId="ADAL" clId="{1AEC8AF1-980A-4834-9F01-AD996069ED82}" dt="2025-02-01T10:47:07.906" v="382" actId="6549"/>
        <pc:sldMkLst>
          <pc:docMk/>
          <pc:sldMk cId="3850604720" sldId="1772"/>
        </pc:sldMkLst>
        <pc:spChg chg="mod">
          <ac:chgData name="Alaa Khamis" userId="e9d8d96f-0e91-4cdd-8b6b-d0984d6e299e" providerId="ADAL" clId="{1AEC8AF1-980A-4834-9F01-AD996069ED82}" dt="2025-02-01T10:46:06.310" v="335" actId="1076"/>
          <ac:spMkLst>
            <pc:docMk/>
            <pc:sldMk cId="3850604720" sldId="1772"/>
            <ac:spMk id="9" creationId="{00000000-0000-0000-0000-000000000000}"/>
          </ac:spMkLst>
        </pc:spChg>
        <pc:spChg chg="mod">
          <ac:chgData name="Alaa Khamis" userId="e9d8d96f-0e91-4cdd-8b6b-d0984d6e299e" providerId="ADAL" clId="{1AEC8AF1-980A-4834-9F01-AD996069ED82}" dt="2025-02-01T10:45:42.993" v="331" actId="255"/>
          <ac:spMkLst>
            <pc:docMk/>
            <pc:sldMk cId="3850604720" sldId="1772"/>
            <ac:spMk id="11"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1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6"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19"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0"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2"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27" creationId="{00000000-0000-0000-0000-000000000000}"/>
          </ac:spMkLst>
        </pc:spChg>
        <pc:spChg chg="mod">
          <ac:chgData name="Alaa Khamis" userId="e9d8d96f-0e91-4cdd-8b6b-d0984d6e299e" providerId="ADAL" clId="{1AEC8AF1-980A-4834-9F01-AD996069ED82}" dt="2025-02-01T10:45:59.806" v="334" actId="255"/>
          <ac:spMkLst>
            <pc:docMk/>
            <pc:sldMk cId="3850604720" sldId="1772"/>
            <ac:spMk id="28"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1"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3"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4"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5" creationId="{00000000-0000-0000-0000-000000000000}"/>
          </ac:spMkLst>
        </pc:spChg>
        <pc:spChg chg="mod">
          <ac:chgData name="Alaa Khamis" userId="e9d8d96f-0e91-4cdd-8b6b-d0984d6e299e" providerId="ADAL" clId="{1AEC8AF1-980A-4834-9F01-AD996069ED82}" dt="2025-02-01T10:46:27.127" v="349" actId="1036"/>
          <ac:spMkLst>
            <pc:docMk/>
            <pc:sldMk cId="3850604720" sldId="1772"/>
            <ac:spMk id="36" creationId="{00000000-0000-0000-0000-000000000000}"/>
          </ac:spMkLst>
        </pc:spChg>
        <pc:spChg chg="mod">
          <ac:chgData name="Alaa Khamis" userId="e9d8d96f-0e91-4cdd-8b6b-d0984d6e299e" providerId="ADAL" clId="{1AEC8AF1-980A-4834-9F01-AD996069ED82}" dt="2025-02-01T10:46:22.308" v="343" actId="1035"/>
          <ac:spMkLst>
            <pc:docMk/>
            <pc:sldMk cId="3850604720" sldId="1772"/>
            <ac:spMk id="38" creationId="{00000000-0000-0000-0000-000000000000}"/>
          </ac:spMkLst>
        </pc:spChg>
        <pc:cxnChg chg="mod">
          <ac:chgData name="Alaa Khamis" userId="e9d8d96f-0e91-4cdd-8b6b-d0984d6e299e" providerId="ADAL" clId="{1AEC8AF1-980A-4834-9F01-AD996069ED82}" dt="2025-02-01T10:46:06.310" v="335" actId="1076"/>
          <ac:cxnSpMkLst>
            <pc:docMk/>
            <pc:sldMk cId="3850604720" sldId="1772"/>
            <ac:cxnSpMk id="10" creationId="{00000000-0000-0000-0000-000000000000}"/>
          </ac:cxnSpMkLst>
        </pc:cxnChg>
      </pc:sldChg>
      <pc:sldChg chg="addSp delSp modSp mod modNotesTx">
        <pc:chgData name="Alaa Khamis" userId="e9d8d96f-0e91-4cdd-8b6b-d0984d6e299e" providerId="ADAL" clId="{1AEC8AF1-980A-4834-9F01-AD996069ED82}" dt="2025-02-01T11:26:10.198" v="1153" actId="6549"/>
        <pc:sldMkLst>
          <pc:docMk/>
          <pc:sldMk cId="3077816041" sldId="1776"/>
        </pc:sldMkLst>
        <pc:spChg chg="mod">
          <ac:chgData name="Alaa Khamis" userId="e9d8d96f-0e91-4cdd-8b6b-d0984d6e299e" providerId="ADAL" clId="{1AEC8AF1-980A-4834-9F01-AD996069ED82}" dt="2025-02-01T10:50:10.231" v="395" actId="14100"/>
          <ac:spMkLst>
            <pc:docMk/>
            <pc:sldMk cId="3077816041" sldId="1776"/>
            <ac:spMk id="9" creationId="{00000000-0000-0000-0000-000000000000}"/>
          </ac:spMkLst>
        </pc:spChg>
        <pc:spChg chg="mod">
          <ac:chgData name="Alaa Khamis" userId="e9d8d96f-0e91-4cdd-8b6b-d0984d6e299e" providerId="ADAL" clId="{1AEC8AF1-980A-4834-9F01-AD996069ED82}" dt="2025-02-01T10:52:15.737" v="406"/>
          <ac:spMkLst>
            <pc:docMk/>
            <pc:sldMk cId="3077816041" sldId="1776"/>
            <ac:spMk id="11" creationId="{00000000-0000-0000-0000-000000000000}"/>
          </ac:spMkLst>
        </pc:spChg>
        <pc:picChg chg="add del mod">
          <ac:chgData name="Alaa Khamis" userId="e9d8d96f-0e91-4cdd-8b6b-d0984d6e299e" providerId="ADAL" clId="{1AEC8AF1-980A-4834-9F01-AD996069ED82}" dt="2025-02-01T10:51:33.176" v="398" actId="478"/>
          <ac:picMkLst>
            <pc:docMk/>
            <pc:sldMk cId="3077816041" sldId="1776"/>
            <ac:picMk id="2" creationId="{0096D560-228B-4892-B381-6314A9C245AA}"/>
          </ac:picMkLst>
        </pc:picChg>
        <pc:picChg chg="add mod ord">
          <ac:chgData name="Alaa Khamis" userId="e9d8d96f-0e91-4cdd-8b6b-d0984d6e299e" providerId="ADAL" clId="{1AEC8AF1-980A-4834-9F01-AD996069ED82}" dt="2025-02-01T10:52:29.862" v="410" actId="1037"/>
          <ac:picMkLst>
            <pc:docMk/>
            <pc:sldMk cId="3077816041" sldId="1776"/>
            <ac:picMk id="4" creationId="{EF625FE7-EB40-F055-285A-60A29E549AB4}"/>
          </ac:picMkLst>
        </pc:picChg>
        <pc:picChg chg="del">
          <ac:chgData name="Alaa Khamis" userId="e9d8d96f-0e91-4cdd-8b6b-d0984d6e299e" providerId="ADAL" clId="{1AEC8AF1-980A-4834-9F01-AD996069ED82}" dt="2025-02-01T10:48:43.036" v="386" actId="478"/>
          <ac:picMkLst>
            <pc:docMk/>
            <pc:sldMk cId="3077816041" sldId="1776"/>
            <ac:picMk id="6" creationId="{F20ECF59-679A-48DE-88D4-7DE82E6E0096}"/>
          </ac:picMkLst>
        </pc:picChg>
      </pc:sldChg>
      <pc:sldChg chg="del">
        <pc:chgData name="Alaa Khamis" userId="e9d8d96f-0e91-4cdd-8b6b-d0984d6e299e" providerId="ADAL" clId="{1AEC8AF1-980A-4834-9F01-AD996069ED82}" dt="2025-02-01T11:33:00.101" v="1255" actId="47"/>
        <pc:sldMkLst>
          <pc:docMk/>
          <pc:sldMk cId="1927273272" sldId="1790"/>
        </pc:sldMkLst>
      </pc:sldChg>
      <pc:sldChg chg="del">
        <pc:chgData name="Alaa Khamis" userId="e9d8d96f-0e91-4cdd-8b6b-d0984d6e299e" providerId="ADAL" clId="{1AEC8AF1-980A-4834-9F01-AD996069ED82}" dt="2025-02-01T11:33:34.648" v="1265" actId="47"/>
        <pc:sldMkLst>
          <pc:docMk/>
          <pc:sldMk cId="2374329020" sldId="1791"/>
        </pc:sldMkLst>
      </pc:sldChg>
      <pc:sldChg chg="del ord">
        <pc:chgData name="Alaa Khamis" userId="e9d8d96f-0e91-4cdd-8b6b-d0984d6e299e" providerId="ADAL" clId="{1AEC8AF1-980A-4834-9F01-AD996069ED82}" dt="2025-02-01T11:35:00.215" v="1298" actId="47"/>
        <pc:sldMkLst>
          <pc:docMk/>
          <pc:sldMk cId="2963922251" sldId="1795"/>
        </pc:sldMkLst>
      </pc:sldChg>
      <pc:sldChg chg="del">
        <pc:chgData name="Alaa Khamis" userId="e9d8d96f-0e91-4cdd-8b6b-d0984d6e299e" providerId="ADAL" clId="{1AEC8AF1-980A-4834-9F01-AD996069ED82}" dt="2025-02-01T11:35:38.099" v="1306" actId="47"/>
        <pc:sldMkLst>
          <pc:docMk/>
          <pc:sldMk cId="2074989631" sldId="1796"/>
        </pc:sldMkLst>
      </pc:sldChg>
      <pc:sldChg chg="del">
        <pc:chgData name="Alaa Khamis" userId="e9d8d96f-0e91-4cdd-8b6b-d0984d6e299e" providerId="ADAL" clId="{1AEC8AF1-980A-4834-9F01-AD996069ED82}" dt="2025-02-01T11:35:48.915" v="1307" actId="47"/>
        <pc:sldMkLst>
          <pc:docMk/>
          <pc:sldMk cId="229966385" sldId="1800"/>
        </pc:sldMkLst>
      </pc:sldChg>
      <pc:sldChg chg="del">
        <pc:chgData name="Alaa Khamis" userId="e9d8d96f-0e91-4cdd-8b6b-d0984d6e299e" providerId="ADAL" clId="{1AEC8AF1-980A-4834-9F01-AD996069ED82}" dt="2025-02-01T11:35:48.915" v="1307" actId="47"/>
        <pc:sldMkLst>
          <pc:docMk/>
          <pc:sldMk cId="1802310836" sldId="1802"/>
        </pc:sldMkLst>
      </pc:sldChg>
      <pc:sldChg chg="del">
        <pc:chgData name="Alaa Khamis" userId="e9d8d96f-0e91-4cdd-8b6b-d0984d6e299e" providerId="ADAL" clId="{1AEC8AF1-980A-4834-9F01-AD996069ED82}" dt="2025-02-01T11:35:48.915" v="1307" actId="47"/>
        <pc:sldMkLst>
          <pc:docMk/>
          <pc:sldMk cId="2957293204" sldId="1804"/>
        </pc:sldMkLst>
      </pc:sldChg>
      <pc:sldChg chg="del">
        <pc:chgData name="Alaa Khamis" userId="e9d8d96f-0e91-4cdd-8b6b-d0984d6e299e" providerId="ADAL" clId="{1AEC8AF1-980A-4834-9F01-AD996069ED82}" dt="2025-02-01T11:35:48.915" v="1307" actId="47"/>
        <pc:sldMkLst>
          <pc:docMk/>
          <pc:sldMk cId="3406539394" sldId="1805"/>
        </pc:sldMkLst>
      </pc:sldChg>
      <pc:sldChg chg="del">
        <pc:chgData name="Alaa Khamis" userId="e9d8d96f-0e91-4cdd-8b6b-d0984d6e299e" providerId="ADAL" clId="{1AEC8AF1-980A-4834-9F01-AD996069ED82}" dt="2025-02-01T11:35:56.405" v="1309" actId="47"/>
        <pc:sldMkLst>
          <pc:docMk/>
          <pc:sldMk cId="3129311873" sldId="1809"/>
        </pc:sldMkLst>
      </pc:sldChg>
      <pc:sldChg chg="del">
        <pc:chgData name="Alaa Khamis" userId="e9d8d96f-0e91-4cdd-8b6b-d0984d6e299e" providerId="ADAL" clId="{1AEC8AF1-980A-4834-9F01-AD996069ED82}" dt="2025-02-01T11:27:25.284" v="1167" actId="47"/>
        <pc:sldMkLst>
          <pc:docMk/>
          <pc:sldMk cId="689956179" sldId="1810"/>
        </pc:sldMkLst>
      </pc:sldChg>
      <pc:sldChg chg="modSp mod">
        <pc:chgData name="Alaa Khamis" userId="e9d8d96f-0e91-4cdd-8b6b-d0984d6e299e" providerId="ADAL" clId="{1AEC8AF1-980A-4834-9F01-AD996069ED82}" dt="2025-02-01T11:38:38.585" v="1480"/>
        <pc:sldMkLst>
          <pc:docMk/>
          <pc:sldMk cId="1349857674" sldId="1815"/>
        </pc:sldMkLst>
        <pc:spChg chg="mod">
          <ac:chgData name="Alaa Khamis" userId="e9d8d96f-0e91-4cdd-8b6b-d0984d6e299e" providerId="ADAL" clId="{1AEC8AF1-980A-4834-9F01-AD996069ED82}" dt="2025-02-01T11:38:38.585" v="1480"/>
          <ac:spMkLst>
            <pc:docMk/>
            <pc:sldMk cId="1349857674" sldId="1815"/>
            <ac:spMk id="6" creationId="{00000000-0000-0000-0000-000000000000}"/>
          </ac:spMkLst>
        </pc:spChg>
      </pc:sldChg>
      <pc:sldChg chg="addSp delSp modSp add mod modNotesTx">
        <pc:chgData name="Alaa Khamis" userId="e9d8d96f-0e91-4cdd-8b6b-d0984d6e299e" providerId="ADAL" clId="{1AEC8AF1-980A-4834-9F01-AD996069ED82}" dt="2025-02-01T11:26:07.510" v="1152" actId="6549"/>
        <pc:sldMkLst>
          <pc:docMk/>
          <pc:sldMk cId="2468361019" sldId="1816"/>
        </pc:sldMkLst>
        <pc:spChg chg="del">
          <ac:chgData name="Alaa Khamis" userId="e9d8d96f-0e91-4cdd-8b6b-d0984d6e299e" providerId="ADAL" clId="{1AEC8AF1-980A-4834-9F01-AD996069ED82}" dt="2025-02-01T10:53:10.437" v="414" actId="478"/>
          <ac:spMkLst>
            <pc:docMk/>
            <pc:sldMk cId="2468361019" sldId="1816"/>
            <ac:spMk id="14" creationId="{00000000-0000-0000-0000-000000000000}"/>
          </ac:spMkLst>
        </pc:spChg>
        <pc:spChg chg="del">
          <ac:chgData name="Alaa Khamis" userId="e9d8d96f-0e91-4cdd-8b6b-d0984d6e299e" providerId="ADAL" clId="{1AEC8AF1-980A-4834-9F01-AD996069ED82}" dt="2025-02-01T10:53:10.437" v="414" actId="478"/>
          <ac:spMkLst>
            <pc:docMk/>
            <pc:sldMk cId="2468361019" sldId="1816"/>
            <ac:spMk id="19" creationId="{00000000-0000-0000-0000-000000000000}"/>
          </ac:spMkLst>
        </pc:spChg>
        <pc:spChg chg="del">
          <ac:chgData name="Alaa Khamis" userId="e9d8d96f-0e91-4cdd-8b6b-d0984d6e299e" providerId="ADAL" clId="{1AEC8AF1-980A-4834-9F01-AD996069ED82}" dt="2025-02-01T10:53:10.437" v="414" actId="478"/>
          <ac:spMkLst>
            <pc:docMk/>
            <pc:sldMk cId="2468361019" sldId="1816"/>
            <ac:spMk id="21" creationId="{00000000-0000-0000-0000-000000000000}"/>
          </ac:spMkLst>
        </pc:spChg>
        <pc:spChg chg="del">
          <ac:chgData name="Alaa Khamis" userId="e9d8d96f-0e91-4cdd-8b6b-d0984d6e299e" providerId="ADAL" clId="{1AEC8AF1-980A-4834-9F01-AD996069ED82}" dt="2025-02-01T10:53:16.483" v="419" actId="478"/>
          <ac:spMkLst>
            <pc:docMk/>
            <pc:sldMk cId="2468361019" sldId="1816"/>
            <ac:spMk id="31" creationId="{00000000-0000-0000-0000-000000000000}"/>
          </ac:spMkLst>
        </pc:spChg>
        <pc:spChg chg="del">
          <ac:chgData name="Alaa Khamis" userId="e9d8d96f-0e91-4cdd-8b6b-d0984d6e299e" providerId="ADAL" clId="{1AEC8AF1-980A-4834-9F01-AD996069ED82}" dt="2025-02-01T10:53:10.437" v="414" actId="478"/>
          <ac:spMkLst>
            <pc:docMk/>
            <pc:sldMk cId="2468361019" sldId="1816"/>
            <ac:spMk id="32" creationId="{00000000-0000-0000-0000-000000000000}"/>
          </ac:spMkLst>
        </pc:spChg>
        <pc:spChg chg="mod">
          <ac:chgData name="Alaa Khamis" userId="e9d8d96f-0e91-4cdd-8b6b-d0984d6e299e" providerId="ADAL" clId="{1AEC8AF1-980A-4834-9F01-AD996069ED82}" dt="2025-02-01T10:53:29.064" v="424" actId="14100"/>
          <ac:spMkLst>
            <pc:docMk/>
            <pc:sldMk cId="2468361019" sldId="1816"/>
            <ac:spMk id="34" creationId="{00000000-0000-0000-0000-000000000000}"/>
          </ac:spMkLst>
        </pc:spChg>
        <pc:picChg chg="add mod">
          <ac:chgData name="Alaa Khamis" userId="e9d8d96f-0e91-4cdd-8b6b-d0984d6e299e" providerId="ADAL" clId="{1AEC8AF1-980A-4834-9F01-AD996069ED82}" dt="2025-02-01T10:53:39.500" v="426" actId="1076"/>
          <ac:picMkLst>
            <pc:docMk/>
            <pc:sldMk cId="2468361019" sldId="1816"/>
            <ac:picMk id="5" creationId="{B5E5EF90-0023-24FF-E06C-26F0034915B7}"/>
          </ac:picMkLst>
        </pc:picChg>
        <pc:picChg chg="del">
          <ac:chgData name="Alaa Khamis" userId="e9d8d96f-0e91-4cdd-8b6b-d0984d6e299e" providerId="ADAL" clId="{1AEC8AF1-980A-4834-9F01-AD996069ED82}" dt="2025-02-01T10:53:10.437" v="414" actId="478"/>
          <ac:picMkLst>
            <pc:docMk/>
            <pc:sldMk cId="2468361019" sldId="1816"/>
            <ac:picMk id="10" creationId="{00000000-0000-0000-0000-000000000000}"/>
          </ac:picMkLst>
        </pc:picChg>
        <pc:picChg chg="del">
          <ac:chgData name="Alaa Khamis" userId="e9d8d96f-0e91-4cdd-8b6b-d0984d6e299e" providerId="ADAL" clId="{1AEC8AF1-980A-4834-9F01-AD996069ED82}" dt="2025-02-01T10:53:10.437" v="414" actId="478"/>
          <ac:picMkLst>
            <pc:docMk/>
            <pc:sldMk cId="2468361019" sldId="1816"/>
            <ac:picMk id="15" creationId="{00000000-0000-0000-0000-000000000000}"/>
          </ac:picMkLst>
        </pc:picChg>
        <pc:picChg chg="del">
          <ac:chgData name="Alaa Khamis" userId="e9d8d96f-0e91-4cdd-8b6b-d0984d6e299e" providerId="ADAL" clId="{1AEC8AF1-980A-4834-9F01-AD996069ED82}" dt="2025-02-01T10:53:13.574" v="417" actId="478"/>
          <ac:picMkLst>
            <pc:docMk/>
            <pc:sldMk cId="2468361019" sldId="1816"/>
            <ac:picMk id="16" creationId="{00000000-0000-0000-0000-000000000000}"/>
          </ac:picMkLst>
        </pc:picChg>
        <pc:picChg chg="del">
          <ac:chgData name="Alaa Khamis" userId="e9d8d96f-0e91-4cdd-8b6b-d0984d6e299e" providerId="ADAL" clId="{1AEC8AF1-980A-4834-9F01-AD996069ED82}" dt="2025-02-01T10:53:14.771" v="418" actId="478"/>
          <ac:picMkLst>
            <pc:docMk/>
            <pc:sldMk cId="2468361019" sldId="1816"/>
            <ac:picMk id="17" creationId="{00000000-0000-0000-0000-000000000000}"/>
          </ac:picMkLst>
        </pc:picChg>
        <pc:picChg chg="del">
          <ac:chgData name="Alaa Khamis" userId="e9d8d96f-0e91-4cdd-8b6b-d0984d6e299e" providerId="ADAL" clId="{1AEC8AF1-980A-4834-9F01-AD996069ED82}" dt="2025-02-01T10:53:11.637" v="415" actId="478"/>
          <ac:picMkLst>
            <pc:docMk/>
            <pc:sldMk cId="2468361019" sldId="1816"/>
            <ac:picMk id="18" creationId="{00000000-0000-0000-0000-000000000000}"/>
          </ac:picMkLst>
        </pc:picChg>
        <pc:picChg chg="del">
          <ac:chgData name="Alaa Khamis" userId="e9d8d96f-0e91-4cdd-8b6b-d0984d6e299e" providerId="ADAL" clId="{1AEC8AF1-980A-4834-9F01-AD996069ED82}" dt="2025-02-01T10:53:10.437" v="414" actId="478"/>
          <ac:picMkLst>
            <pc:docMk/>
            <pc:sldMk cId="2468361019" sldId="1816"/>
            <ac:picMk id="20" creationId="{00000000-0000-0000-0000-000000000000}"/>
          </ac:picMkLst>
        </pc:picChg>
        <pc:picChg chg="del">
          <ac:chgData name="Alaa Khamis" userId="e9d8d96f-0e91-4cdd-8b6b-d0984d6e299e" providerId="ADAL" clId="{1AEC8AF1-980A-4834-9F01-AD996069ED82}" dt="2025-02-01T10:53:10.437" v="414" actId="478"/>
          <ac:picMkLst>
            <pc:docMk/>
            <pc:sldMk cId="2468361019" sldId="1816"/>
            <ac:picMk id="22" creationId="{00000000-0000-0000-0000-000000000000}"/>
          </ac:picMkLst>
        </pc:picChg>
        <pc:picChg chg="del">
          <ac:chgData name="Alaa Khamis" userId="e9d8d96f-0e91-4cdd-8b6b-d0984d6e299e" providerId="ADAL" clId="{1AEC8AF1-980A-4834-9F01-AD996069ED82}" dt="2025-02-01T10:53:10.437" v="414" actId="478"/>
          <ac:picMkLst>
            <pc:docMk/>
            <pc:sldMk cId="2468361019" sldId="1816"/>
            <ac:picMk id="23" creationId="{00000000-0000-0000-0000-000000000000}"/>
          </ac:picMkLst>
        </pc:picChg>
        <pc:picChg chg="del">
          <ac:chgData name="Alaa Khamis" userId="e9d8d96f-0e91-4cdd-8b6b-d0984d6e299e" providerId="ADAL" clId="{1AEC8AF1-980A-4834-9F01-AD996069ED82}" dt="2025-02-01T10:53:10.437" v="414" actId="478"/>
          <ac:picMkLst>
            <pc:docMk/>
            <pc:sldMk cId="2468361019" sldId="1816"/>
            <ac:picMk id="24" creationId="{00000000-0000-0000-0000-000000000000}"/>
          </ac:picMkLst>
        </pc:picChg>
      </pc:sldChg>
      <pc:sldChg chg="addSp delSp modSp mod">
        <pc:chgData name="Alaa Khamis" userId="e9d8d96f-0e91-4cdd-8b6b-d0984d6e299e" providerId="ADAL" clId="{1AEC8AF1-980A-4834-9F01-AD996069ED82}" dt="2025-02-01T10:44:12.128" v="301" actId="1038"/>
        <pc:sldMkLst>
          <pc:docMk/>
          <pc:sldMk cId="210761876" sldId="1838"/>
        </pc:sldMkLst>
        <pc:spChg chg="add mod">
          <ac:chgData name="Alaa Khamis" userId="e9d8d96f-0e91-4cdd-8b6b-d0984d6e299e" providerId="ADAL" clId="{1AEC8AF1-980A-4834-9F01-AD996069ED82}" dt="2025-02-01T10:44:01.029" v="275" actId="20577"/>
          <ac:spMkLst>
            <pc:docMk/>
            <pc:sldMk cId="210761876" sldId="1838"/>
            <ac:spMk id="3" creationId="{7D92F332-0400-B3BC-509F-EF32550E01D7}"/>
          </ac:spMkLst>
        </pc:spChg>
        <pc:spChg chg="mod">
          <ac:chgData name="Alaa Khamis" userId="e9d8d96f-0e91-4cdd-8b6b-d0984d6e299e" providerId="ADAL" clId="{1AEC8AF1-980A-4834-9F01-AD996069ED82}" dt="2025-02-01T10:43:11.297" v="272" actId="1037"/>
          <ac:spMkLst>
            <pc:docMk/>
            <pc:sldMk cId="210761876" sldId="1838"/>
            <ac:spMk id="17" creationId="{00000000-0000-0000-0000-000000000000}"/>
          </ac:spMkLst>
        </pc:spChg>
        <pc:spChg chg="mod">
          <ac:chgData name="Alaa Khamis" userId="e9d8d96f-0e91-4cdd-8b6b-d0984d6e299e" providerId="ADAL" clId="{1AEC8AF1-980A-4834-9F01-AD996069ED82}" dt="2025-02-01T10:43:11.297" v="272" actId="1037"/>
          <ac:spMkLst>
            <pc:docMk/>
            <pc:sldMk cId="210761876" sldId="1838"/>
            <ac:spMk id="18" creationId="{F9E45CE0-2EC6-4E86-A563-627F20BD6984}"/>
          </ac:spMkLst>
        </pc:spChg>
        <pc:spChg chg="mod">
          <ac:chgData name="Alaa Khamis" userId="e9d8d96f-0e91-4cdd-8b6b-d0984d6e299e" providerId="ADAL" clId="{1AEC8AF1-980A-4834-9F01-AD996069ED82}" dt="2025-02-01T10:44:12.128" v="301" actId="1038"/>
          <ac:spMkLst>
            <pc:docMk/>
            <pc:sldMk cId="210761876" sldId="1838"/>
            <ac:spMk id="36" creationId="{20373922-74C2-41F3-BEDF-39F89EA8913A}"/>
          </ac:spMkLst>
        </pc:spChg>
        <pc:spChg chg="mod">
          <ac:chgData name="Alaa Khamis" userId="e9d8d96f-0e91-4cdd-8b6b-d0984d6e299e" providerId="ADAL" clId="{1AEC8AF1-980A-4834-9F01-AD996069ED82}" dt="2025-02-01T10:43:11.297" v="272" actId="1037"/>
          <ac:spMkLst>
            <pc:docMk/>
            <pc:sldMk cId="210761876" sldId="1838"/>
            <ac:spMk id="37" creationId="{AF8CE3C0-09D5-40FB-9456-60771AB2E234}"/>
          </ac:spMkLst>
        </pc:spChg>
        <pc:spChg chg="mod">
          <ac:chgData name="Alaa Khamis" userId="e9d8d96f-0e91-4cdd-8b6b-d0984d6e299e" providerId="ADAL" clId="{1AEC8AF1-980A-4834-9F01-AD996069ED82}" dt="2025-02-01T10:43:11.297" v="272" actId="1037"/>
          <ac:spMkLst>
            <pc:docMk/>
            <pc:sldMk cId="210761876" sldId="1838"/>
            <ac:spMk id="43" creationId="{00000000-0000-0000-0000-000000000000}"/>
          </ac:spMkLst>
        </pc:spChg>
        <pc:spChg chg="del mod">
          <ac:chgData name="Alaa Khamis" userId="e9d8d96f-0e91-4cdd-8b6b-d0984d6e299e" providerId="ADAL" clId="{1AEC8AF1-980A-4834-9F01-AD996069ED82}" dt="2025-02-01T10:41:42.832" v="158" actId="478"/>
          <ac:spMkLst>
            <pc:docMk/>
            <pc:sldMk cId="210761876" sldId="1838"/>
            <ac:spMk id="120" creationId="{00000000-0000-0000-0000-000000000000}"/>
          </ac:spMkLst>
        </pc:spChg>
        <pc:cxnChg chg="mod">
          <ac:chgData name="Alaa Khamis" userId="e9d8d96f-0e91-4cdd-8b6b-d0984d6e299e" providerId="ADAL" clId="{1AEC8AF1-980A-4834-9F01-AD996069ED82}" dt="2025-02-01T10:43:11.297" v="272" actId="1037"/>
          <ac:cxnSpMkLst>
            <pc:docMk/>
            <pc:sldMk cId="210761876" sldId="1838"/>
            <ac:cxnSpMk id="31" creationId="{00000000-0000-0000-0000-000000000000}"/>
          </ac:cxnSpMkLst>
        </pc:cxnChg>
        <pc:cxnChg chg="mod">
          <ac:chgData name="Alaa Khamis" userId="e9d8d96f-0e91-4cdd-8b6b-d0984d6e299e" providerId="ADAL" clId="{1AEC8AF1-980A-4834-9F01-AD996069ED82}" dt="2025-02-01T10:43:11.297" v="272" actId="1037"/>
          <ac:cxnSpMkLst>
            <pc:docMk/>
            <pc:sldMk cId="210761876" sldId="1838"/>
            <ac:cxnSpMk id="35" creationId="{00000000-0000-0000-0000-000000000000}"/>
          </ac:cxnSpMkLst>
        </pc:cxnChg>
        <pc:cxnChg chg="mod">
          <ac:chgData name="Alaa Khamis" userId="e9d8d96f-0e91-4cdd-8b6b-d0984d6e299e" providerId="ADAL" clId="{1AEC8AF1-980A-4834-9F01-AD996069ED82}" dt="2025-02-01T10:44:12.128" v="301" actId="1038"/>
          <ac:cxnSpMkLst>
            <pc:docMk/>
            <pc:sldMk cId="210761876" sldId="1838"/>
            <ac:cxnSpMk id="38" creationId="{2CAD2FCA-DF7F-47E4-9A3F-FFB8516B81EF}"/>
          </ac:cxnSpMkLst>
        </pc:cxnChg>
        <pc:cxnChg chg="mod">
          <ac:chgData name="Alaa Khamis" userId="e9d8d96f-0e91-4cdd-8b6b-d0984d6e299e" providerId="ADAL" clId="{1AEC8AF1-980A-4834-9F01-AD996069ED82}" dt="2025-02-01T10:43:11.297" v="272" actId="1037"/>
          <ac:cxnSpMkLst>
            <pc:docMk/>
            <pc:sldMk cId="210761876" sldId="1838"/>
            <ac:cxnSpMk id="46" creationId="{00000000-0000-0000-0000-000000000000}"/>
          </ac:cxnSpMkLst>
        </pc:cxnChg>
      </pc:sldChg>
      <pc:sldChg chg="modSp mod">
        <pc:chgData name="Alaa Khamis" userId="e9d8d96f-0e91-4cdd-8b6b-d0984d6e299e" providerId="ADAL" clId="{1AEC8AF1-980A-4834-9F01-AD996069ED82}" dt="2025-02-01T11:26:41.020" v="1158" actId="6549"/>
        <pc:sldMkLst>
          <pc:docMk/>
          <pc:sldMk cId="2282430858" sldId="1839"/>
        </pc:sldMkLst>
        <pc:spChg chg="mod">
          <ac:chgData name="Alaa Khamis" userId="e9d8d96f-0e91-4cdd-8b6b-d0984d6e299e" providerId="ADAL" clId="{1AEC8AF1-980A-4834-9F01-AD996069ED82}" dt="2025-02-01T11:26:41.020" v="1158" actId="6549"/>
          <ac:spMkLst>
            <pc:docMk/>
            <pc:sldMk cId="2282430858" sldId="1839"/>
            <ac:spMk id="6" creationId="{00000000-0000-0000-0000-000000000000}"/>
          </ac:spMkLst>
        </pc:spChg>
        <pc:spChg chg="mod">
          <ac:chgData name="Alaa Khamis" userId="e9d8d96f-0e91-4cdd-8b6b-d0984d6e299e" providerId="ADAL" clId="{1AEC8AF1-980A-4834-9F01-AD996069ED82}" dt="2025-02-01T11:26:38.581" v="1157" actId="5793"/>
          <ac:spMkLst>
            <pc:docMk/>
            <pc:sldMk cId="2282430858" sldId="1839"/>
            <ac:spMk id="7" creationId="{00000000-0000-0000-0000-000000000000}"/>
          </ac:spMkLst>
        </pc:spChg>
      </pc:sldChg>
      <pc:sldChg chg="addSp delSp modSp mod">
        <pc:chgData name="Alaa Khamis" userId="e9d8d96f-0e91-4cdd-8b6b-d0984d6e299e" providerId="ADAL" clId="{1AEC8AF1-980A-4834-9F01-AD996069ED82}" dt="2025-02-01T11:44:19.352" v="1596" actId="20577"/>
        <pc:sldMkLst>
          <pc:docMk/>
          <pc:sldMk cId="3223571018" sldId="1868"/>
        </pc:sldMkLst>
        <pc:spChg chg="add mod">
          <ac:chgData name="Alaa Khamis" userId="e9d8d96f-0e91-4cdd-8b6b-d0984d6e299e" providerId="ADAL" clId="{1AEC8AF1-980A-4834-9F01-AD996069ED82}" dt="2025-02-01T11:44:19.352" v="1596" actId="20577"/>
          <ac:spMkLst>
            <pc:docMk/>
            <pc:sldMk cId="3223571018" sldId="1868"/>
            <ac:spMk id="4" creationId="{8A41BA32-6A2E-94C5-568E-CEC110CB4BAD}"/>
          </ac:spMkLst>
        </pc:spChg>
        <pc:graphicFrameChg chg="del">
          <ac:chgData name="Alaa Khamis" userId="e9d8d96f-0e91-4cdd-8b6b-d0984d6e299e" providerId="ADAL" clId="{1AEC8AF1-980A-4834-9F01-AD996069ED82}" dt="2025-02-01T11:35:21.815" v="1302" actId="478"/>
          <ac:graphicFrameMkLst>
            <pc:docMk/>
            <pc:sldMk cId="3223571018" sldId="1868"/>
            <ac:graphicFrameMk id="2" creationId="{4FEA88BF-B6AD-4ED2-9BFD-DF932189B037}"/>
          </ac:graphicFrameMkLst>
        </pc:graphicFrameChg>
      </pc:sldChg>
      <pc:sldChg chg="del">
        <pc:chgData name="Alaa Khamis" userId="e9d8d96f-0e91-4cdd-8b6b-d0984d6e299e" providerId="ADAL" clId="{1AEC8AF1-980A-4834-9F01-AD996069ED82}" dt="2025-02-01T11:35:48.915" v="1307" actId="47"/>
        <pc:sldMkLst>
          <pc:docMk/>
          <pc:sldMk cId="1250582016" sldId="1869"/>
        </pc:sldMkLst>
      </pc:sldChg>
      <pc:sldChg chg="delSp modSp add mod">
        <pc:chgData name="Alaa Khamis" userId="e9d8d96f-0e91-4cdd-8b6b-d0984d6e299e" providerId="ADAL" clId="{1AEC8AF1-980A-4834-9F01-AD996069ED82}" dt="2025-02-01T11:50:11.614" v="1744" actId="207"/>
        <pc:sldMkLst>
          <pc:docMk/>
          <pc:sldMk cId="886287567" sldId="2193"/>
        </pc:sldMkLst>
        <pc:spChg chg="mod">
          <ac:chgData name="Alaa Khamis" userId="e9d8d96f-0e91-4cdd-8b6b-d0984d6e299e" providerId="ADAL" clId="{1AEC8AF1-980A-4834-9F01-AD996069ED82}" dt="2025-02-01T11:50:11.614" v="1744" actId="207"/>
          <ac:spMkLst>
            <pc:docMk/>
            <pc:sldMk cId="886287567" sldId="2193"/>
            <ac:spMk id="2" creationId="{FC0C4F8F-067F-EBCA-733F-45EC4DEC982E}"/>
          </ac:spMkLst>
        </pc:spChg>
        <pc:spChg chg="mod">
          <ac:chgData name="Alaa Khamis" userId="e9d8d96f-0e91-4cdd-8b6b-d0984d6e299e" providerId="ADAL" clId="{1AEC8AF1-980A-4834-9F01-AD996069ED82}" dt="2025-02-01T11:50:11.614" v="1744" actId="207"/>
          <ac:spMkLst>
            <pc:docMk/>
            <pc:sldMk cId="886287567" sldId="2193"/>
            <ac:spMk id="3" creationId="{E787B324-DF99-B23C-4633-F0BD51A78655}"/>
          </ac:spMkLst>
        </pc:spChg>
        <pc:spChg chg="mod">
          <ac:chgData name="Alaa Khamis" userId="e9d8d96f-0e91-4cdd-8b6b-d0984d6e299e" providerId="ADAL" clId="{1AEC8AF1-980A-4834-9F01-AD996069ED82}" dt="2025-02-01T11:50:11.614" v="1744" actId="207"/>
          <ac:spMkLst>
            <pc:docMk/>
            <pc:sldMk cId="886287567" sldId="2193"/>
            <ac:spMk id="4" creationId="{9C223684-D272-7B3C-0480-ACD0B3110C96}"/>
          </ac:spMkLst>
        </pc:spChg>
        <pc:spChg chg="del">
          <ac:chgData name="Alaa Khamis" userId="e9d8d96f-0e91-4cdd-8b6b-d0984d6e299e" providerId="ADAL" clId="{1AEC8AF1-980A-4834-9F01-AD996069ED82}" dt="2025-02-01T11:47:17.957" v="1627" actId="478"/>
          <ac:spMkLst>
            <pc:docMk/>
            <pc:sldMk cId="886287567" sldId="2193"/>
            <ac:spMk id="7" creationId="{7F377C76-A6D2-836E-EF8A-191E922F1F5B}"/>
          </ac:spMkLst>
        </pc:spChg>
        <pc:spChg chg="mod">
          <ac:chgData name="Alaa Khamis" userId="e9d8d96f-0e91-4cdd-8b6b-d0984d6e299e" providerId="ADAL" clId="{1AEC8AF1-980A-4834-9F01-AD996069ED82}" dt="2025-02-01T11:49:40.061" v="1743" actId="255"/>
          <ac:spMkLst>
            <pc:docMk/>
            <pc:sldMk cId="886287567" sldId="2193"/>
            <ac:spMk id="8" creationId="{0F97BBF9-9C1F-9BDC-4F95-0C401A846282}"/>
          </ac:spMkLst>
        </pc:spChg>
        <pc:spChg chg="mod">
          <ac:chgData name="Alaa Khamis" userId="e9d8d96f-0e91-4cdd-8b6b-d0984d6e299e" providerId="ADAL" clId="{1AEC8AF1-980A-4834-9F01-AD996069ED82}" dt="2025-02-01T11:47:58.199" v="1655" actId="255"/>
          <ac:spMkLst>
            <pc:docMk/>
            <pc:sldMk cId="886287567" sldId="2193"/>
            <ac:spMk id="10" creationId="{CCB78D4C-7074-4E2A-381A-E20EA5E82BC5}"/>
          </ac:spMkLst>
        </pc:spChg>
        <pc:spChg chg="mod">
          <ac:chgData name="Alaa Khamis" userId="e9d8d96f-0e91-4cdd-8b6b-d0984d6e299e" providerId="ADAL" clId="{1AEC8AF1-980A-4834-9F01-AD996069ED82}" dt="2025-02-01T11:47:13.291" v="1626"/>
          <ac:spMkLst>
            <pc:docMk/>
            <pc:sldMk cId="886287567" sldId="2193"/>
            <ac:spMk id="12" creationId="{DD0B4F1E-1E0F-7B1A-81AA-3828BF4666C6}"/>
          </ac:spMkLst>
        </pc:spChg>
        <pc:spChg chg="mod">
          <ac:chgData name="Alaa Khamis" userId="e9d8d96f-0e91-4cdd-8b6b-d0984d6e299e" providerId="ADAL" clId="{1AEC8AF1-980A-4834-9F01-AD996069ED82}" dt="2025-02-01T11:50:11.614" v="1744" actId="207"/>
          <ac:spMkLst>
            <pc:docMk/>
            <pc:sldMk cId="886287567" sldId="2193"/>
            <ac:spMk id="13" creationId="{6547CE04-5945-7881-D13B-CCC7F63C3FAD}"/>
          </ac:spMkLst>
        </pc:spChg>
        <pc:spChg chg="mod">
          <ac:chgData name="Alaa Khamis" userId="e9d8d96f-0e91-4cdd-8b6b-d0984d6e299e" providerId="ADAL" clId="{1AEC8AF1-980A-4834-9F01-AD996069ED82}" dt="2025-02-01T11:48:29.179" v="1688" actId="1038"/>
          <ac:spMkLst>
            <pc:docMk/>
            <pc:sldMk cId="886287567" sldId="2193"/>
            <ac:spMk id="14" creationId="{A519D7AB-24DA-28F6-601B-4E46FC48E904}"/>
          </ac:spMkLst>
        </pc:spChg>
        <pc:spChg chg="mod">
          <ac:chgData name="Alaa Khamis" userId="e9d8d96f-0e91-4cdd-8b6b-d0984d6e299e" providerId="ADAL" clId="{1AEC8AF1-980A-4834-9F01-AD996069ED82}" dt="2025-02-01T11:47:58.199" v="1655" actId="255"/>
          <ac:spMkLst>
            <pc:docMk/>
            <pc:sldMk cId="886287567" sldId="2193"/>
            <ac:spMk id="17" creationId="{DEC0820E-58B2-4DCA-5A2A-F704DC979C41}"/>
          </ac:spMkLst>
        </pc:spChg>
        <pc:spChg chg="mod">
          <ac:chgData name="Alaa Khamis" userId="e9d8d96f-0e91-4cdd-8b6b-d0984d6e299e" providerId="ADAL" clId="{1AEC8AF1-980A-4834-9F01-AD996069ED82}" dt="2025-02-01T11:47:58.199" v="1655" actId="255"/>
          <ac:spMkLst>
            <pc:docMk/>
            <pc:sldMk cId="886287567" sldId="2193"/>
            <ac:spMk id="18" creationId="{9BD42B4E-457A-4F6A-6F3B-860BAE48A807}"/>
          </ac:spMkLst>
        </pc:spChg>
        <pc:spChg chg="mod">
          <ac:chgData name="Alaa Khamis" userId="e9d8d96f-0e91-4cdd-8b6b-d0984d6e299e" providerId="ADAL" clId="{1AEC8AF1-980A-4834-9F01-AD996069ED82}" dt="2025-02-01T11:50:11.614" v="1744" actId="207"/>
          <ac:spMkLst>
            <pc:docMk/>
            <pc:sldMk cId="886287567" sldId="2193"/>
            <ac:spMk id="19" creationId="{D762173C-90D2-BC4B-1C02-C70CA9D83EEB}"/>
          </ac:spMkLst>
        </pc:spChg>
        <pc:spChg chg="mod">
          <ac:chgData name="Alaa Khamis" userId="e9d8d96f-0e91-4cdd-8b6b-d0984d6e299e" providerId="ADAL" clId="{1AEC8AF1-980A-4834-9F01-AD996069ED82}" dt="2025-02-01T11:50:11.614" v="1744" actId="207"/>
          <ac:spMkLst>
            <pc:docMk/>
            <pc:sldMk cId="886287567" sldId="2193"/>
            <ac:spMk id="20" creationId="{68DD836C-59B4-F15B-CF93-627EBE0E33B8}"/>
          </ac:spMkLst>
        </pc:spChg>
        <pc:spChg chg="mod">
          <ac:chgData name="Alaa Khamis" userId="e9d8d96f-0e91-4cdd-8b6b-d0984d6e299e" providerId="ADAL" clId="{1AEC8AF1-980A-4834-9F01-AD996069ED82}" dt="2025-02-01T11:50:11.614" v="1744" actId="207"/>
          <ac:spMkLst>
            <pc:docMk/>
            <pc:sldMk cId="886287567" sldId="2193"/>
            <ac:spMk id="25" creationId="{5B417F66-4040-1CE4-6604-380D55006657}"/>
          </ac:spMkLst>
        </pc:spChg>
        <pc:spChg chg="mod">
          <ac:chgData name="Alaa Khamis" userId="e9d8d96f-0e91-4cdd-8b6b-d0984d6e299e" providerId="ADAL" clId="{1AEC8AF1-980A-4834-9F01-AD996069ED82}" dt="2025-02-01T11:50:11.614" v="1744" actId="207"/>
          <ac:spMkLst>
            <pc:docMk/>
            <pc:sldMk cId="886287567" sldId="2193"/>
            <ac:spMk id="29" creationId="{DAB296D9-3311-1005-3567-9EFC2B09FDB2}"/>
          </ac:spMkLst>
        </pc:spChg>
        <pc:spChg chg="mod">
          <ac:chgData name="Alaa Khamis" userId="e9d8d96f-0e91-4cdd-8b6b-d0984d6e299e" providerId="ADAL" clId="{1AEC8AF1-980A-4834-9F01-AD996069ED82}" dt="2025-02-01T11:48:44.389" v="1726" actId="1036"/>
          <ac:spMkLst>
            <pc:docMk/>
            <pc:sldMk cId="886287567" sldId="2193"/>
            <ac:spMk id="30" creationId="{F8F2D65B-E535-9384-DFC9-45AC01D6DF6A}"/>
          </ac:spMkLst>
        </pc:spChg>
        <pc:spChg chg="mod">
          <ac:chgData name="Alaa Khamis" userId="e9d8d96f-0e91-4cdd-8b6b-d0984d6e299e" providerId="ADAL" clId="{1AEC8AF1-980A-4834-9F01-AD996069ED82}" dt="2025-02-01T11:50:11.614" v="1744" actId="207"/>
          <ac:spMkLst>
            <pc:docMk/>
            <pc:sldMk cId="886287567" sldId="2193"/>
            <ac:spMk id="31" creationId="{CECA5A0C-8FFB-1930-5B24-C331F6797341}"/>
          </ac:spMkLst>
        </pc:spChg>
        <pc:spChg chg="mod">
          <ac:chgData name="Alaa Khamis" userId="e9d8d96f-0e91-4cdd-8b6b-d0984d6e299e" providerId="ADAL" clId="{1AEC8AF1-980A-4834-9F01-AD996069ED82}" dt="2025-02-01T11:50:11.614" v="1744" actId="207"/>
          <ac:spMkLst>
            <pc:docMk/>
            <pc:sldMk cId="886287567" sldId="2193"/>
            <ac:spMk id="34" creationId="{210D15E5-95E0-310D-8A0D-46046737C872}"/>
          </ac:spMkLst>
        </pc:spChg>
        <pc:spChg chg="mod">
          <ac:chgData name="Alaa Khamis" userId="e9d8d96f-0e91-4cdd-8b6b-d0984d6e299e" providerId="ADAL" clId="{1AEC8AF1-980A-4834-9F01-AD996069ED82}" dt="2025-02-01T11:48:04.027" v="1656" actId="255"/>
          <ac:spMkLst>
            <pc:docMk/>
            <pc:sldMk cId="886287567" sldId="2193"/>
            <ac:spMk id="35" creationId="{9DC6F63E-0686-CABE-27D6-8D505D313727}"/>
          </ac:spMkLst>
        </pc:spChg>
        <pc:cxnChg chg="mod">
          <ac:chgData name="Alaa Khamis" userId="e9d8d96f-0e91-4cdd-8b6b-d0984d6e299e" providerId="ADAL" clId="{1AEC8AF1-980A-4834-9F01-AD996069ED82}" dt="2025-02-01T11:47:21.894" v="1637" actId="1035"/>
          <ac:cxnSpMkLst>
            <pc:docMk/>
            <pc:sldMk cId="886287567" sldId="2193"/>
            <ac:cxnSpMk id="5" creationId="{DAC0DEF9-5BD8-77AE-834F-091B4D418D83}"/>
          </ac:cxnSpMkLst>
        </pc:cxnChg>
        <pc:cxnChg chg="mod">
          <ac:chgData name="Alaa Khamis" userId="e9d8d96f-0e91-4cdd-8b6b-d0984d6e299e" providerId="ADAL" clId="{1AEC8AF1-980A-4834-9F01-AD996069ED82}" dt="2025-02-01T11:47:21.894" v="1637" actId="1035"/>
          <ac:cxnSpMkLst>
            <pc:docMk/>
            <pc:sldMk cId="886287567" sldId="2193"/>
            <ac:cxnSpMk id="6" creationId="{E4ED66A0-0123-D064-139F-8793EF04AF83}"/>
          </ac:cxnSpMkLst>
        </pc:cxnChg>
        <pc:cxnChg chg="mod">
          <ac:chgData name="Alaa Khamis" userId="e9d8d96f-0e91-4cdd-8b6b-d0984d6e299e" providerId="ADAL" clId="{1AEC8AF1-980A-4834-9F01-AD996069ED82}" dt="2025-02-01T11:48:35.541" v="1719" actId="1038"/>
          <ac:cxnSpMkLst>
            <pc:docMk/>
            <pc:sldMk cId="886287567" sldId="2193"/>
            <ac:cxnSpMk id="15" creationId="{B5D818F0-19E3-E0E5-EA8E-2840B4E0142B}"/>
          </ac:cxnSpMkLst>
        </pc:cxnChg>
        <pc:cxnChg chg="mod">
          <ac:chgData name="Alaa Khamis" userId="e9d8d96f-0e91-4cdd-8b6b-d0984d6e299e" providerId="ADAL" clId="{1AEC8AF1-980A-4834-9F01-AD996069ED82}" dt="2025-02-01T11:48:29.179" v="1688" actId="1038"/>
          <ac:cxnSpMkLst>
            <pc:docMk/>
            <pc:sldMk cId="886287567" sldId="2193"/>
            <ac:cxnSpMk id="16" creationId="{B0CFC261-B4D9-9667-5045-C6C01F2B99C2}"/>
          </ac:cxnSpMkLst>
        </pc:cxnChg>
        <pc:cxnChg chg="mod">
          <ac:chgData name="Alaa Khamis" userId="e9d8d96f-0e91-4cdd-8b6b-d0984d6e299e" providerId="ADAL" clId="{1AEC8AF1-980A-4834-9F01-AD996069ED82}" dt="2025-02-01T11:48:19.040" v="1673" actId="1038"/>
          <ac:cxnSpMkLst>
            <pc:docMk/>
            <pc:sldMk cId="886287567" sldId="2193"/>
            <ac:cxnSpMk id="21" creationId="{F7618779-B503-CCE1-575E-C14484DEBDF8}"/>
          </ac:cxnSpMkLst>
        </pc:cxnChg>
        <pc:cxnChg chg="mod">
          <ac:chgData name="Alaa Khamis" userId="e9d8d96f-0e91-4cdd-8b6b-d0984d6e299e" providerId="ADAL" clId="{1AEC8AF1-980A-4834-9F01-AD996069ED82}" dt="2025-02-01T11:48:44.389" v="1726" actId="1036"/>
          <ac:cxnSpMkLst>
            <pc:docMk/>
            <pc:sldMk cId="886287567" sldId="2193"/>
            <ac:cxnSpMk id="32" creationId="{2D43FA4D-8103-1D40-570E-31FE2B98027B}"/>
          </ac:cxnSpMkLst>
        </pc:cxnChg>
        <pc:cxnChg chg="mod">
          <ac:chgData name="Alaa Khamis" userId="e9d8d96f-0e91-4cdd-8b6b-d0984d6e299e" providerId="ADAL" clId="{1AEC8AF1-980A-4834-9F01-AD996069ED82}" dt="2025-02-01T11:48:44.389" v="1726" actId="1036"/>
          <ac:cxnSpMkLst>
            <pc:docMk/>
            <pc:sldMk cId="886287567" sldId="2193"/>
            <ac:cxnSpMk id="33" creationId="{0E7CF2D8-0542-73E6-B26F-6FF0CFF6C5C6}"/>
          </ac:cxnSpMkLst>
        </pc:cxnChg>
      </pc:sldChg>
      <pc:sldChg chg="del">
        <pc:chgData name="Alaa Khamis" userId="e9d8d96f-0e91-4cdd-8b6b-d0984d6e299e" providerId="ADAL" clId="{1AEC8AF1-980A-4834-9F01-AD996069ED82}" dt="2025-02-01T11:35:52.802" v="1308" actId="47"/>
        <pc:sldMkLst>
          <pc:docMk/>
          <pc:sldMk cId="1703023252" sldId="2147138963"/>
        </pc:sldMkLst>
      </pc:sldChg>
      <pc:sldChg chg="del">
        <pc:chgData name="Alaa Khamis" userId="e9d8d96f-0e91-4cdd-8b6b-d0984d6e299e" providerId="ADAL" clId="{1AEC8AF1-980A-4834-9F01-AD996069ED82}" dt="2025-02-01T10:40:21.568" v="111" actId="47"/>
        <pc:sldMkLst>
          <pc:docMk/>
          <pc:sldMk cId="545036312" sldId="2147138964"/>
        </pc:sldMkLst>
      </pc:sldChg>
      <pc:sldChg chg="del">
        <pc:chgData name="Alaa Khamis" userId="e9d8d96f-0e91-4cdd-8b6b-d0984d6e299e" providerId="ADAL" clId="{1AEC8AF1-980A-4834-9F01-AD996069ED82}" dt="2025-02-01T10:40:21.568" v="111" actId="47"/>
        <pc:sldMkLst>
          <pc:docMk/>
          <pc:sldMk cId="1010048198" sldId="2147138965"/>
        </pc:sldMkLst>
      </pc:sldChg>
      <pc:sldChg chg="del">
        <pc:chgData name="Alaa Khamis" userId="e9d8d96f-0e91-4cdd-8b6b-d0984d6e299e" providerId="ADAL" clId="{1AEC8AF1-980A-4834-9F01-AD996069ED82}" dt="2025-02-01T10:40:21.568" v="111" actId="47"/>
        <pc:sldMkLst>
          <pc:docMk/>
          <pc:sldMk cId="858695233" sldId="2147138967"/>
        </pc:sldMkLst>
      </pc:sldChg>
      <pc:sldChg chg="modSp mod modNotesTx">
        <pc:chgData name="Alaa Khamis" userId="e9d8d96f-0e91-4cdd-8b6b-d0984d6e299e" providerId="ADAL" clId="{1AEC8AF1-980A-4834-9F01-AD996069ED82}" dt="2025-02-01T11:49:20.776" v="1741" actId="1035"/>
        <pc:sldMkLst>
          <pc:docMk/>
          <pc:sldMk cId="2189834049" sldId="2147138968"/>
        </pc:sldMkLst>
        <pc:spChg chg="mod">
          <ac:chgData name="Alaa Khamis" userId="e9d8d96f-0e91-4cdd-8b6b-d0984d6e299e" providerId="ADAL" clId="{1AEC8AF1-980A-4834-9F01-AD996069ED82}" dt="2025-02-01T11:29:49.192" v="1237" actId="255"/>
          <ac:spMkLst>
            <pc:docMk/>
            <pc:sldMk cId="2189834049" sldId="2147138968"/>
            <ac:spMk id="29" creationId="{917C7089-49B2-4D31-8662-3211032C4B87}"/>
          </ac:spMkLst>
        </pc:spChg>
        <pc:spChg chg="mod">
          <ac:chgData name="Alaa Khamis" userId="e9d8d96f-0e91-4cdd-8b6b-d0984d6e299e" providerId="ADAL" clId="{1AEC8AF1-980A-4834-9F01-AD996069ED82}" dt="2025-02-01T11:29:49.192" v="1237" actId="255"/>
          <ac:spMkLst>
            <pc:docMk/>
            <pc:sldMk cId="2189834049" sldId="2147138968"/>
            <ac:spMk id="30" creationId="{53B01F17-7C35-4520-9129-0F19D65A29C6}"/>
          </ac:spMkLst>
        </pc:spChg>
        <pc:spChg chg="mod">
          <ac:chgData name="Alaa Khamis" userId="e9d8d96f-0e91-4cdd-8b6b-d0984d6e299e" providerId="ADAL" clId="{1AEC8AF1-980A-4834-9F01-AD996069ED82}" dt="2025-02-01T11:49:20.776" v="1741" actId="1035"/>
          <ac:spMkLst>
            <pc:docMk/>
            <pc:sldMk cId="2189834049" sldId="2147138968"/>
            <ac:spMk id="32" creationId="{019801BF-762B-41C3-B02A-3634DC66566E}"/>
          </ac:spMkLst>
        </pc:spChg>
        <pc:spChg chg="mod">
          <ac:chgData name="Alaa Khamis" userId="e9d8d96f-0e91-4cdd-8b6b-d0984d6e299e" providerId="ADAL" clId="{1AEC8AF1-980A-4834-9F01-AD996069ED82}" dt="2025-02-01T11:29:49.192" v="1237" actId="255"/>
          <ac:spMkLst>
            <pc:docMk/>
            <pc:sldMk cId="2189834049" sldId="2147138968"/>
            <ac:spMk id="33" creationId="{559BF415-7DC1-46A6-8E62-6A234BDA8344}"/>
          </ac:spMkLst>
        </pc:spChg>
        <pc:spChg chg="mod">
          <ac:chgData name="Alaa Khamis" userId="e9d8d96f-0e91-4cdd-8b6b-d0984d6e299e" providerId="ADAL" clId="{1AEC8AF1-980A-4834-9F01-AD996069ED82}" dt="2025-02-01T11:29:49.192" v="1237" actId="255"/>
          <ac:spMkLst>
            <pc:docMk/>
            <pc:sldMk cId="2189834049" sldId="2147138968"/>
            <ac:spMk id="35" creationId="{EFC01256-274D-4656-B299-83B051DD8D02}"/>
          </ac:spMkLst>
        </pc:spChg>
        <pc:spChg chg="mod">
          <ac:chgData name="Alaa Khamis" userId="e9d8d96f-0e91-4cdd-8b6b-d0984d6e299e" providerId="ADAL" clId="{1AEC8AF1-980A-4834-9F01-AD996069ED82}" dt="2025-02-01T11:29:49.192" v="1237" actId="255"/>
          <ac:spMkLst>
            <pc:docMk/>
            <pc:sldMk cId="2189834049" sldId="2147138968"/>
            <ac:spMk id="36" creationId="{269B6E25-3E98-4996-AE2F-0289C5963328}"/>
          </ac:spMkLst>
        </pc:spChg>
        <pc:spChg chg="mod">
          <ac:chgData name="Alaa Khamis" userId="e9d8d96f-0e91-4cdd-8b6b-d0984d6e299e" providerId="ADAL" clId="{1AEC8AF1-980A-4834-9F01-AD996069ED82}" dt="2025-02-01T11:29:54.411" v="1238" actId="255"/>
          <ac:spMkLst>
            <pc:docMk/>
            <pc:sldMk cId="2189834049" sldId="2147138968"/>
            <ac:spMk id="38" creationId="{C4F788AF-ED24-4CB5-8CFD-36D18D0A4B08}"/>
          </ac:spMkLst>
        </pc:spChg>
        <pc:spChg chg="mod">
          <ac:chgData name="Alaa Khamis" userId="e9d8d96f-0e91-4cdd-8b6b-d0984d6e299e" providerId="ADAL" clId="{1AEC8AF1-980A-4834-9F01-AD996069ED82}" dt="2025-02-01T11:29:54.411" v="1238" actId="255"/>
          <ac:spMkLst>
            <pc:docMk/>
            <pc:sldMk cId="2189834049" sldId="2147138968"/>
            <ac:spMk id="39" creationId="{F943F52B-58E8-4E20-8695-DDF4B545BD78}"/>
          </ac:spMkLst>
        </pc:spChg>
        <pc:spChg chg="mod">
          <ac:chgData name="Alaa Khamis" userId="e9d8d96f-0e91-4cdd-8b6b-d0984d6e299e" providerId="ADAL" clId="{1AEC8AF1-980A-4834-9F01-AD996069ED82}" dt="2025-02-01T11:29:54.411" v="1238" actId="255"/>
          <ac:spMkLst>
            <pc:docMk/>
            <pc:sldMk cId="2189834049" sldId="2147138968"/>
            <ac:spMk id="40" creationId="{2D165603-4173-49CE-823A-5680685467A2}"/>
          </ac:spMkLst>
        </pc:spChg>
        <pc:spChg chg="mod">
          <ac:chgData name="Alaa Khamis" userId="e9d8d96f-0e91-4cdd-8b6b-d0984d6e299e" providerId="ADAL" clId="{1AEC8AF1-980A-4834-9F01-AD996069ED82}" dt="2025-02-01T11:29:59.440" v="1239" actId="14100"/>
          <ac:spMkLst>
            <pc:docMk/>
            <pc:sldMk cId="2189834049" sldId="2147138968"/>
            <ac:spMk id="41" creationId="{7571F132-F334-4D9E-846E-267A4EAB3A66}"/>
          </ac:spMkLst>
        </pc:spChg>
        <pc:cxnChg chg="mod">
          <ac:chgData name="Alaa Khamis" userId="e9d8d96f-0e91-4cdd-8b6b-d0984d6e299e" providerId="ADAL" clId="{1AEC8AF1-980A-4834-9F01-AD996069ED82}" dt="2025-02-01T11:49:20.776" v="1741" actId="1035"/>
          <ac:cxnSpMkLst>
            <pc:docMk/>
            <pc:sldMk cId="2189834049" sldId="2147138968"/>
            <ac:cxnSpMk id="28" creationId="{79180D5A-CB7B-41D7-BC80-D611B79617C6}"/>
          </ac:cxnSpMkLst>
        </pc:cxnChg>
        <pc:cxnChg chg="mod">
          <ac:chgData name="Alaa Khamis" userId="e9d8d96f-0e91-4cdd-8b6b-d0984d6e299e" providerId="ADAL" clId="{1AEC8AF1-980A-4834-9F01-AD996069ED82}" dt="2025-02-01T11:49:20.776" v="1741" actId="1035"/>
          <ac:cxnSpMkLst>
            <pc:docMk/>
            <pc:sldMk cId="2189834049" sldId="2147138968"/>
            <ac:cxnSpMk id="31" creationId="{23C9942E-E3C8-4B12-AFC0-B54893AA82EF}"/>
          </ac:cxnSpMkLst>
        </pc:cxnChg>
      </pc:sldChg>
      <pc:sldChg chg="delSp modSp mod modNotesTx">
        <pc:chgData name="Alaa Khamis" userId="e9d8d96f-0e91-4cdd-8b6b-d0984d6e299e" providerId="ADAL" clId="{1AEC8AF1-980A-4834-9F01-AD996069ED82}" dt="2025-02-01T12:00:51.056" v="1811" actId="1037"/>
        <pc:sldMkLst>
          <pc:docMk/>
          <pc:sldMk cId="619700910" sldId="2147138969"/>
        </pc:sldMkLst>
        <pc:spChg chg="del">
          <ac:chgData name="Alaa Khamis" userId="e9d8d96f-0e91-4cdd-8b6b-d0984d6e299e" providerId="ADAL" clId="{1AEC8AF1-980A-4834-9F01-AD996069ED82}" dt="2025-02-01T12:00:34.391" v="1796" actId="21"/>
          <ac:spMkLst>
            <pc:docMk/>
            <pc:sldMk cId="619700910" sldId="2147138969"/>
            <ac:spMk id="196" creationId="{F625CA58-539C-4256-ACE7-3E98B1C338F3}"/>
          </ac:spMkLst>
        </pc:spChg>
        <pc:spChg chg="del">
          <ac:chgData name="Alaa Khamis" userId="e9d8d96f-0e91-4cdd-8b6b-d0984d6e299e" providerId="ADAL" clId="{1AEC8AF1-980A-4834-9F01-AD996069ED82}" dt="2025-02-01T12:00:34.391" v="1796" actId="21"/>
          <ac:spMkLst>
            <pc:docMk/>
            <pc:sldMk cId="619700910" sldId="2147138969"/>
            <ac:spMk id="200" creationId="{6F5AB6F6-B3FE-4220-ABA2-D2F37E7015B4}"/>
          </ac:spMkLst>
        </pc:spChg>
        <pc:spChg chg="del">
          <ac:chgData name="Alaa Khamis" userId="e9d8d96f-0e91-4cdd-8b6b-d0984d6e299e" providerId="ADAL" clId="{1AEC8AF1-980A-4834-9F01-AD996069ED82}" dt="2025-02-01T12:00:34.391" v="1796" actId="21"/>
          <ac:spMkLst>
            <pc:docMk/>
            <pc:sldMk cId="619700910" sldId="2147138969"/>
            <ac:spMk id="217" creationId="{26E084BA-AC17-4F5E-8452-21A02084427D}"/>
          </ac:spMkLst>
        </pc:spChg>
        <pc:spChg chg="del">
          <ac:chgData name="Alaa Khamis" userId="e9d8d96f-0e91-4cdd-8b6b-d0984d6e299e" providerId="ADAL" clId="{1AEC8AF1-980A-4834-9F01-AD996069ED82}" dt="2025-02-01T12:00:34.391" v="1796" actId="21"/>
          <ac:spMkLst>
            <pc:docMk/>
            <pc:sldMk cId="619700910" sldId="2147138969"/>
            <ac:spMk id="242" creationId="{4FB880D5-6D06-487C-9AA6-96DF2E38225E}"/>
          </ac:spMkLst>
        </pc:spChg>
        <pc:spChg chg="del">
          <ac:chgData name="Alaa Khamis" userId="e9d8d96f-0e91-4cdd-8b6b-d0984d6e299e" providerId="ADAL" clId="{1AEC8AF1-980A-4834-9F01-AD996069ED82}" dt="2025-02-01T12:00:34.391" v="1796" actId="21"/>
          <ac:spMkLst>
            <pc:docMk/>
            <pc:sldMk cId="619700910" sldId="2147138969"/>
            <ac:spMk id="248" creationId="{14A8E194-7F4F-4DBB-9840-1FC7FB8A0B64}"/>
          </ac:spMkLst>
        </pc:spChg>
        <pc:spChg chg="del">
          <ac:chgData name="Alaa Khamis" userId="e9d8d96f-0e91-4cdd-8b6b-d0984d6e299e" providerId="ADAL" clId="{1AEC8AF1-980A-4834-9F01-AD996069ED82}" dt="2025-02-01T12:00:34.391" v="1796" actId="21"/>
          <ac:spMkLst>
            <pc:docMk/>
            <pc:sldMk cId="619700910" sldId="2147138969"/>
            <ac:spMk id="261" creationId="{E33A3C46-BDF4-4E2B-9140-4A64B115CA90}"/>
          </ac:spMkLst>
        </pc:spChg>
        <pc:spChg chg="del">
          <ac:chgData name="Alaa Khamis" userId="e9d8d96f-0e91-4cdd-8b6b-d0984d6e299e" providerId="ADAL" clId="{1AEC8AF1-980A-4834-9F01-AD996069ED82}" dt="2025-02-01T12:00:34.391" v="1796" actId="21"/>
          <ac:spMkLst>
            <pc:docMk/>
            <pc:sldMk cId="619700910" sldId="2147138969"/>
            <ac:spMk id="268" creationId="{315DB8D1-9958-4259-B76E-6465DC874AA6}"/>
          </ac:spMkLst>
        </pc:spChg>
        <pc:spChg chg="del">
          <ac:chgData name="Alaa Khamis" userId="e9d8d96f-0e91-4cdd-8b6b-d0984d6e299e" providerId="ADAL" clId="{1AEC8AF1-980A-4834-9F01-AD996069ED82}" dt="2025-02-01T12:00:34.391" v="1796" actId="21"/>
          <ac:spMkLst>
            <pc:docMk/>
            <pc:sldMk cId="619700910" sldId="2147138969"/>
            <ac:spMk id="282" creationId="{98231923-49CC-4721-A72B-FAE904583EF5}"/>
          </ac:spMkLst>
        </pc:spChg>
        <pc:spChg chg="del">
          <ac:chgData name="Alaa Khamis" userId="e9d8d96f-0e91-4cdd-8b6b-d0984d6e299e" providerId="ADAL" clId="{1AEC8AF1-980A-4834-9F01-AD996069ED82}" dt="2025-02-01T12:00:34.391" v="1796" actId="21"/>
          <ac:spMkLst>
            <pc:docMk/>
            <pc:sldMk cId="619700910" sldId="2147138969"/>
            <ac:spMk id="289" creationId="{83E2DC33-814C-4C09-A467-00FE10C65BA6}"/>
          </ac:spMkLst>
        </pc:spChg>
        <pc:spChg chg="del">
          <ac:chgData name="Alaa Khamis" userId="e9d8d96f-0e91-4cdd-8b6b-d0984d6e299e" providerId="ADAL" clId="{1AEC8AF1-980A-4834-9F01-AD996069ED82}" dt="2025-02-01T12:00:34.391" v="1796" actId="21"/>
          <ac:spMkLst>
            <pc:docMk/>
            <pc:sldMk cId="619700910" sldId="2147138969"/>
            <ac:spMk id="302" creationId="{D50FAAA0-A799-430D-8D88-9E4873A42439}"/>
          </ac:spMkLst>
        </pc:spChg>
        <pc:picChg chg="mod">
          <ac:chgData name="Alaa Khamis" userId="e9d8d96f-0e91-4cdd-8b6b-d0984d6e299e" providerId="ADAL" clId="{1AEC8AF1-980A-4834-9F01-AD996069ED82}" dt="2025-02-01T12:00:51.056" v="1811" actId="1037"/>
          <ac:picMkLst>
            <pc:docMk/>
            <pc:sldMk cId="619700910" sldId="2147138969"/>
            <ac:picMk id="2" creationId="{39FA220E-96C0-3C07-AD67-4056C6BA6486}"/>
          </ac:picMkLst>
        </pc:picChg>
      </pc:sldChg>
      <pc:sldChg chg="del">
        <pc:chgData name="Alaa Khamis" userId="e9d8d96f-0e91-4cdd-8b6b-d0984d6e299e" providerId="ADAL" clId="{1AEC8AF1-980A-4834-9F01-AD996069ED82}" dt="2025-02-01T10:50:25.420" v="396" actId="47"/>
        <pc:sldMkLst>
          <pc:docMk/>
          <pc:sldMk cId="1526427345" sldId="2147138970"/>
        </pc:sldMkLst>
      </pc:sldChg>
      <pc:sldChg chg="modSp mod modNotesTx">
        <pc:chgData name="Alaa Khamis" userId="e9d8d96f-0e91-4cdd-8b6b-d0984d6e299e" providerId="ADAL" clId="{1AEC8AF1-980A-4834-9F01-AD996069ED82}" dt="2025-02-01T11:51:32.489" v="1753" actId="14100"/>
        <pc:sldMkLst>
          <pc:docMk/>
          <pc:sldMk cId="738803417" sldId="2147138971"/>
        </pc:sldMkLst>
        <pc:spChg chg="mod">
          <ac:chgData name="Alaa Khamis" userId="e9d8d96f-0e91-4cdd-8b6b-d0984d6e299e" providerId="ADAL" clId="{1AEC8AF1-980A-4834-9F01-AD996069ED82}" dt="2025-02-01T11:51:18.084" v="1748" actId="255"/>
          <ac:spMkLst>
            <pc:docMk/>
            <pc:sldMk cId="738803417" sldId="2147138971"/>
            <ac:spMk id="47" creationId="{8DE5B3CC-801A-420B-B4D4-4C145BB4A339}"/>
          </ac:spMkLst>
        </pc:spChg>
        <pc:spChg chg="mod">
          <ac:chgData name="Alaa Khamis" userId="e9d8d96f-0e91-4cdd-8b6b-d0984d6e299e" providerId="ADAL" clId="{1AEC8AF1-980A-4834-9F01-AD996069ED82}" dt="2025-02-01T11:50:57.751" v="1745" actId="2711"/>
          <ac:spMkLst>
            <pc:docMk/>
            <pc:sldMk cId="738803417" sldId="2147138971"/>
            <ac:spMk id="49" creationId="{7834F4AC-1C8C-4973-BBF9-E92B924EF47F}"/>
          </ac:spMkLst>
        </pc:spChg>
        <pc:spChg chg="mod">
          <ac:chgData name="Alaa Khamis" userId="e9d8d96f-0e91-4cdd-8b6b-d0984d6e299e" providerId="ADAL" clId="{1AEC8AF1-980A-4834-9F01-AD996069ED82}" dt="2025-02-01T11:50:57.751" v="1745" actId="2711"/>
          <ac:spMkLst>
            <pc:docMk/>
            <pc:sldMk cId="738803417" sldId="2147138971"/>
            <ac:spMk id="50" creationId="{B029E003-98B8-4C27-B7E9-A45BAC859106}"/>
          </ac:spMkLst>
        </pc:spChg>
        <pc:spChg chg="mod">
          <ac:chgData name="Alaa Khamis" userId="e9d8d96f-0e91-4cdd-8b6b-d0984d6e299e" providerId="ADAL" clId="{1AEC8AF1-980A-4834-9F01-AD996069ED82}" dt="2025-02-01T11:51:18.084" v="1748" actId="255"/>
          <ac:spMkLst>
            <pc:docMk/>
            <pc:sldMk cId="738803417" sldId="2147138971"/>
            <ac:spMk id="51" creationId="{CF38C39B-8273-47D3-9269-39F20C6D028D}"/>
          </ac:spMkLst>
        </pc:spChg>
        <pc:spChg chg="mod">
          <ac:chgData name="Alaa Khamis" userId="e9d8d96f-0e91-4cdd-8b6b-d0984d6e299e" providerId="ADAL" clId="{1AEC8AF1-980A-4834-9F01-AD996069ED82}" dt="2025-02-01T11:50:57.751" v="1745" actId="2711"/>
          <ac:spMkLst>
            <pc:docMk/>
            <pc:sldMk cId="738803417" sldId="2147138971"/>
            <ac:spMk id="52" creationId="{804BF057-A49C-4026-B3FB-EFECED2F9247}"/>
          </ac:spMkLst>
        </pc:spChg>
        <pc:spChg chg="mod">
          <ac:chgData name="Alaa Khamis" userId="e9d8d96f-0e91-4cdd-8b6b-d0984d6e299e" providerId="ADAL" clId="{1AEC8AF1-980A-4834-9F01-AD996069ED82}" dt="2025-02-01T11:50:57.751" v="1745" actId="2711"/>
          <ac:spMkLst>
            <pc:docMk/>
            <pc:sldMk cId="738803417" sldId="2147138971"/>
            <ac:spMk id="53" creationId="{57B54FD5-8662-430B-940E-47A6C0582EA0}"/>
          </ac:spMkLst>
        </pc:spChg>
        <pc:spChg chg="mod">
          <ac:chgData name="Alaa Khamis" userId="e9d8d96f-0e91-4cdd-8b6b-d0984d6e299e" providerId="ADAL" clId="{1AEC8AF1-980A-4834-9F01-AD996069ED82}" dt="2025-02-01T11:51:07.244" v="1746" actId="255"/>
          <ac:spMkLst>
            <pc:docMk/>
            <pc:sldMk cId="738803417" sldId="2147138971"/>
            <ac:spMk id="55" creationId="{99300F65-5E58-46E8-83A2-69E817106E3A}"/>
          </ac:spMkLst>
        </pc:spChg>
        <pc:spChg chg="mod">
          <ac:chgData name="Alaa Khamis" userId="e9d8d96f-0e91-4cdd-8b6b-d0984d6e299e" providerId="ADAL" clId="{1AEC8AF1-980A-4834-9F01-AD996069ED82}" dt="2025-02-01T11:51:07.244" v="1746" actId="255"/>
          <ac:spMkLst>
            <pc:docMk/>
            <pc:sldMk cId="738803417" sldId="2147138971"/>
            <ac:spMk id="56" creationId="{4C303D8C-1932-4120-A208-C9CA211BE177}"/>
          </ac:spMkLst>
        </pc:spChg>
        <pc:spChg chg="mod">
          <ac:chgData name="Alaa Khamis" userId="e9d8d96f-0e91-4cdd-8b6b-d0984d6e299e" providerId="ADAL" clId="{1AEC8AF1-980A-4834-9F01-AD996069ED82}" dt="2025-02-01T11:51:07.244" v="1746" actId="255"/>
          <ac:spMkLst>
            <pc:docMk/>
            <pc:sldMk cId="738803417" sldId="2147138971"/>
            <ac:spMk id="57" creationId="{DF909213-ED4B-4406-B10B-607E438EB4FE}"/>
          </ac:spMkLst>
        </pc:spChg>
        <pc:spChg chg="mod">
          <ac:chgData name="Alaa Khamis" userId="e9d8d96f-0e91-4cdd-8b6b-d0984d6e299e" providerId="ADAL" clId="{1AEC8AF1-980A-4834-9F01-AD996069ED82}" dt="2025-02-01T11:50:57.751" v="1745" actId="2711"/>
          <ac:spMkLst>
            <pc:docMk/>
            <pc:sldMk cId="738803417" sldId="2147138971"/>
            <ac:spMk id="58" creationId="{63FD339E-B189-442E-AD0F-0F93F0341700}"/>
          </ac:spMkLst>
        </pc:spChg>
        <pc:spChg chg="mod">
          <ac:chgData name="Alaa Khamis" userId="e9d8d96f-0e91-4cdd-8b6b-d0984d6e299e" providerId="ADAL" clId="{1AEC8AF1-980A-4834-9F01-AD996069ED82}" dt="2025-02-01T11:50:57.751" v="1745" actId="2711"/>
          <ac:spMkLst>
            <pc:docMk/>
            <pc:sldMk cId="738803417" sldId="2147138971"/>
            <ac:spMk id="59" creationId="{0C6B35F2-9051-4E58-BD34-6035500C9ABF}"/>
          </ac:spMkLst>
        </pc:spChg>
        <pc:spChg chg="mod">
          <ac:chgData name="Alaa Khamis" userId="e9d8d96f-0e91-4cdd-8b6b-d0984d6e299e" providerId="ADAL" clId="{1AEC8AF1-980A-4834-9F01-AD996069ED82}" dt="2025-02-01T11:51:25.687" v="1749" actId="14100"/>
          <ac:spMkLst>
            <pc:docMk/>
            <pc:sldMk cId="738803417" sldId="2147138971"/>
            <ac:spMk id="60" creationId="{E380E5E3-5535-439C-B56B-74604D6ED349}"/>
          </ac:spMkLst>
        </pc:spChg>
        <pc:spChg chg="mod">
          <ac:chgData name="Alaa Khamis" userId="e9d8d96f-0e91-4cdd-8b6b-d0984d6e299e" providerId="ADAL" clId="{1AEC8AF1-980A-4834-9F01-AD996069ED82}" dt="2025-02-01T11:51:32.489" v="1753" actId="14100"/>
          <ac:spMkLst>
            <pc:docMk/>
            <pc:sldMk cId="738803417" sldId="2147138971"/>
            <ac:spMk id="61" creationId="{ACF3257C-2913-487B-A7A5-1B5E6296E184}"/>
          </ac:spMkLst>
        </pc:spChg>
        <pc:spChg chg="mod">
          <ac:chgData name="Alaa Khamis" userId="e9d8d96f-0e91-4cdd-8b6b-d0984d6e299e" providerId="ADAL" clId="{1AEC8AF1-980A-4834-9F01-AD996069ED82}" dt="2025-02-01T11:51:28.821" v="1752" actId="1036"/>
          <ac:spMkLst>
            <pc:docMk/>
            <pc:sldMk cId="738803417" sldId="2147138971"/>
            <ac:spMk id="62" creationId="{485622B3-CC22-4406-983F-D07B767C2D9E}"/>
          </ac:spMkLst>
        </pc:spChg>
        <pc:spChg chg="mod">
          <ac:chgData name="Alaa Khamis" userId="e9d8d96f-0e91-4cdd-8b6b-d0984d6e299e" providerId="ADAL" clId="{1AEC8AF1-980A-4834-9F01-AD996069ED82}" dt="2025-02-01T11:50:57.751" v="1745" actId="2711"/>
          <ac:spMkLst>
            <pc:docMk/>
            <pc:sldMk cId="738803417" sldId="2147138971"/>
            <ac:spMk id="63" creationId="{837FCDE0-15F6-4A66-8E3E-BFA1F56C0970}"/>
          </ac:spMkLst>
        </pc:spChg>
      </pc:sldChg>
      <pc:sldChg chg="addSp delSp modSp mod">
        <pc:chgData name="Alaa Khamis" userId="e9d8d96f-0e91-4cdd-8b6b-d0984d6e299e" providerId="ADAL" clId="{1AEC8AF1-980A-4834-9F01-AD996069ED82}" dt="2025-02-01T11:32:13.149" v="1251" actId="1076"/>
        <pc:sldMkLst>
          <pc:docMk/>
          <pc:sldMk cId="2805453314" sldId="2147138973"/>
        </pc:sldMkLst>
        <pc:spChg chg="del">
          <ac:chgData name="Alaa Khamis" userId="e9d8d96f-0e91-4cdd-8b6b-d0984d6e299e" providerId="ADAL" clId="{1AEC8AF1-980A-4834-9F01-AD996069ED82}" dt="2025-02-01T11:32:09.375" v="1250" actId="478"/>
          <ac:spMkLst>
            <pc:docMk/>
            <pc:sldMk cId="2805453314" sldId="2147138973"/>
            <ac:spMk id="7" creationId="{353322FA-0198-4993-9961-EE4598AE499D}"/>
          </ac:spMkLst>
        </pc:spChg>
        <pc:spChg chg="mod">
          <ac:chgData name="Alaa Khamis" userId="e9d8d96f-0e91-4cdd-8b6b-d0984d6e299e" providerId="ADAL" clId="{1AEC8AF1-980A-4834-9F01-AD996069ED82}" dt="2025-02-01T11:32:07.042" v="1249"/>
          <ac:spMkLst>
            <pc:docMk/>
            <pc:sldMk cId="2805453314" sldId="2147138973"/>
            <ac:spMk id="12" creationId="{00000000-0000-0000-0000-000000000000}"/>
          </ac:spMkLst>
        </pc:spChg>
        <pc:spChg chg="mod">
          <ac:chgData name="Alaa Khamis" userId="e9d8d96f-0e91-4cdd-8b6b-d0984d6e299e" providerId="ADAL" clId="{1AEC8AF1-980A-4834-9F01-AD996069ED82}" dt="2025-02-01T11:32:13.149" v="1251" actId="1076"/>
          <ac:spMkLst>
            <pc:docMk/>
            <pc:sldMk cId="2805453314" sldId="2147138973"/>
            <ac:spMk id="43" creationId="{307A1D48-5C6C-42F5-9313-A07A5D9BAC13}"/>
          </ac:spMkLst>
        </pc:spChg>
        <pc:spChg chg="mod">
          <ac:chgData name="Alaa Khamis" userId="e9d8d96f-0e91-4cdd-8b6b-d0984d6e299e" providerId="ADAL" clId="{1AEC8AF1-980A-4834-9F01-AD996069ED82}" dt="2025-02-01T11:31:10.975" v="1245" actId="255"/>
          <ac:spMkLst>
            <pc:docMk/>
            <pc:sldMk cId="2805453314" sldId="2147138973"/>
            <ac:spMk id="45" creationId="{E3A3B8E4-E2E3-4AF6-A56C-63C79600A7A6}"/>
          </ac:spMkLst>
        </pc:spChg>
        <pc:spChg chg="mod">
          <ac:chgData name="Alaa Khamis" userId="e9d8d96f-0e91-4cdd-8b6b-d0984d6e299e" providerId="ADAL" clId="{1AEC8AF1-980A-4834-9F01-AD996069ED82}" dt="2025-02-01T11:31:10.975" v="1245" actId="255"/>
          <ac:spMkLst>
            <pc:docMk/>
            <pc:sldMk cId="2805453314" sldId="2147138973"/>
            <ac:spMk id="46" creationId="{6272D370-FBD0-493F-B894-36E58D288ED8}"/>
          </ac:spMkLst>
        </pc:spChg>
        <pc:spChg chg="mod">
          <ac:chgData name="Alaa Khamis" userId="e9d8d96f-0e91-4cdd-8b6b-d0984d6e299e" providerId="ADAL" clId="{1AEC8AF1-980A-4834-9F01-AD996069ED82}" dt="2025-02-01T11:32:13.149" v="1251" actId="1076"/>
          <ac:spMkLst>
            <pc:docMk/>
            <pc:sldMk cId="2805453314" sldId="2147138973"/>
            <ac:spMk id="47" creationId="{E92B7C4D-BAEE-4F59-8977-03376F70131C}"/>
          </ac:spMkLst>
        </pc:spChg>
        <pc:spChg chg="mod">
          <ac:chgData name="Alaa Khamis" userId="e9d8d96f-0e91-4cdd-8b6b-d0984d6e299e" providerId="ADAL" clId="{1AEC8AF1-980A-4834-9F01-AD996069ED82}" dt="2025-02-01T11:32:13.149" v="1251" actId="1076"/>
          <ac:spMkLst>
            <pc:docMk/>
            <pc:sldMk cId="2805453314" sldId="2147138973"/>
            <ac:spMk id="48" creationId="{C2E16850-1C0A-4E2B-B6E4-5E9F9956D22D}"/>
          </ac:spMkLst>
        </pc:spChg>
        <pc:spChg chg="mod">
          <ac:chgData name="Alaa Khamis" userId="e9d8d96f-0e91-4cdd-8b6b-d0984d6e299e" providerId="ADAL" clId="{1AEC8AF1-980A-4834-9F01-AD996069ED82}" dt="2025-02-01T11:31:10.975" v="1245" actId="255"/>
          <ac:spMkLst>
            <pc:docMk/>
            <pc:sldMk cId="2805453314" sldId="2147138973"/>
            <ac:spMk id="49" creationId="{D5B45A0C-8226-4E6F-BD88-6F1520041280}"/>
          </ac:spMkLst>
        </pc:spChg>
        <pc:spChg chg="mod">
          <ac:chgData name="Alaa Khamis" userId="e9d8d96f-0e91-4cdd-8b6b-d0984d6e299e" providerId="ADAL" clId="{1AEC8AF1-980A-4834-9F01-AD996069ED82}" dt="2025-02-01T11:31:03.220" v="1244" actId="255"/>
          <ac:spMkLst>
            <pc:docMk/>
            <pc:sldMk cId="2805453314" sldId="2147138973"/>
            <ac:spMk id="55" creationId="{E1F6AFDF-2FF5-444E-A51D-C545C98940C2}"/>
          </ac:spMkLst>
        </pc:spChg>
        <pc:spChg chg="mod">
          <ac:chgData name="Alaa Khamis" userId="e9d8d96f-0e91-4cdd-8b6b-d0984d6e299e" providerId="ADAL" clId="{1AEC8AF1-980A-4834-9F01-AD996069ED82}" dt="2025-02-01T11:32:13.149" v="1251" actId="1076"/>
          <ac:spMkLst>
            <pc:docMk/>
            <pc:sldMk cId="2805453314" sldId="2147138973"/>
            <ac:spMk id="56" creationId="{15DBA11E-65A0-4CC6-A337-1404C7F65ABA}"/>
          </ac:spMkLst>
        </pc:spChg>
        <pc:spChg chg="mod">
          <ac:chgData name="Alaa Khamis" userId="e9d8d96f-0e91-4cdd-8b6b-d0984d6e299e" providerId="ADAL" clId="{1AEC8AF1-980A-4834-9F01-AD996069ED82}" dt="2025-02-01T11:31:03.220" v="1244" actId="255"/>
          <ac:spMkLst>
            <pc:docMk/>
            <pc:sldMk cId="2805453314" sldId="2147138973"/>
            <ac:spMk id="57" creationId="{A906ECAD-4A1D-4953-B3FA-CBB868B1613F}"/>
          </ac:spMkLst>
        </pc:spChg>
        <pc:spChg chg="mod">
          <ac:chgData name="Alaa Khamis" userId="e9d8d96f-0e91-4cdd-8b6b-d0984d6e299e" providerId="ADAL" clId="{1AEC8AF1-980A-4834-9F01-AD996069ED82}" dt="2025-02-01T11:32:13.149" v="1251" actId="1076"/>
          <ac:spMkLst>
            <pc:docMk/>
            <pc:sldMk cId="2805453314" sldId="2147138973"/>
            <ac:spMk id="58" creationId="{F87A12C0-5E00-48A3-B3FD-27B246B2030A}"/>
          </ac:spMkLst>
        </pc:spChg>
        <pc:spChg chg="mod">
          <ac:chgData name="Alaa Khamis" userId="e9d8d96f-0e91-4cdd-8b6b-d0984d6e299e" providerId="ADAL" clId="{1AEC8AF1-980A-4834-9F01-AD996069ED82}" dt="2025-02-01T11:32:13.149" v="1251" actId="1076"/>
          <ac:spMkLst>
            <pc:docMk/>
            <pc:sldMk cId="2805453314" sldId="2147138973"/>
            <ac:spMk id="59" creationId="{361EEF8A-4FFA-4EBE-B57A-CC5A2AC1E916}"/>
          </ac:spMkLst>
        </pc:spChg>
        <pc:spChg chg="mod">
          <ac:chgData name="Alaa Khamis" userId="e9d8d96f-0e91-4cdd-8b6b-d0984d6e299e" providerId="ADAL" clId="{1AEC8AF1-980A-4834-9F01-AD996069ED82}" dt="2025-02-01T11:32:13.149" v="1251" actId="1076"/>
          <ac:spMkLst>
            <pc:docMk/>
            <pc:sldMk cId="2805453314" sldId="2147138973"/>
            <ac:spMk id="63" creationId="{6256204D-8261-4C43-8BCD-42CF8EDDF69C}"/>
          </ac:spMkLst>
        </pc:spChg>
        <pc:spChg chg="mod">
          <ac:chgData name="Alaa Khamis" userId="e9d8d96f-0e91-4cdd-8b6b-d0984d6e299e" providerId="ADAL" clId="{1AEC8AF1-980A-4834-9F01-AD996069ED82}" dt="2025-02-01T11:32:13.149" v="1251" actId="1076"/>
          <ac:spMkLst>
            <pc:docMk/>
            <pc:sldMk cId="2805453314" sldId="2147138973"/>
            <ac:spMk id="65" creationId="{38BAEBF0-F454-4B98-8D1F-3F8DB0129307}"/>
          </ac:spMkLst>
        </pc:spChg>
        <pc:spChg chg="mod">
          <ac:chgData name="Alaa Khamis" userId="e9d8d96f-0e91-4cdd-8b6b-d0984d6e299e" providerId="ADAL" clId="{1AEC8AF1-980A-4834-9F01-AD996069ED82}" dt="2025-02-01T11:30:55.432" v="1243" actId="255"/>
          <ac:spMkLst>
            <pc:docMk/>
            <pc:sldMk cId="2805453314" sldId="2147138973"/>
            <ac:spMk id="67" creationId="{BA1DDDEC-BF18-4575-96C2-DCE2DFAC5F99}"/>
          </ac:spMkLst>
        </pc:spChg>
        <pc:spChg chg="mod">
          <ac:chgData name="Alaa Khamis" userId="e9d8d96f-0e91-4cdd-8b6b-d0984d6e299e" providerId="ADAL" clId="{1AEC8AF1-980A-4834-9F01-AD996069ED82}" dt="2025-02-01T11:32:13.149" v="1251" actId="1076"/>
          <ac:spMkLst>
            <pc:docMk/>
            <pc:sldMk cId="2805453314" sldId="2147138973"/>
            <ac:spMk id="68" creationId="{22F1B455-7553-4DA9-A01B-27179FEF25E8}"/>
          </ac:spMkLst>
        </pc:spChg>
        <pc:spChg chg="mod">
          <ac:chgData name="Alaa Khamis" userId="e9d8d96f-0e91-4cdd-8b6b-d0984d6e299e" providerId="ADAL" clId="{1AEC8AF1-980A-4834-9F01-AD996069ED82}" dt="2025-02-01T11:32:13.149" v="1251" actId="1076"/>
          <ac:spMkLst>
            <pc:docMk/>
            <pc:sldMk cId="2805453314" sldId="2147138973"/>
            <ac:spMk id="69" creationId="{183D6C5F-3941-482A-949C-D42E968543D0}"/>
          </ac:spMkLst>
        </pc:spChg>
        <pc:picChg chg="add del mod">
          <ac:chgData name="Alaa Khamis" userId="e9d8d96f-0e91-4cdd-8b6b-d0984d6e299e" providerId="ADAL" clId="{1AEC8AF1-980A-4834-9F01-AD996069ED82}" dt="2025-02-01T11:30:47.984" v="1242" actId="478"/>
          <ac:picMkLst>
            <pc:docMk/>
            <pc:sldMk cId="2805453314" sldId="2147138973"/>
            <ac:picMk id="3" creationId="{BABEDD00-45F7-DDE1-65C5-42B788B72BC3}"/>
          </ac:picMkLst>
        </pc:picChg>
        <pc:cxnChg chg="mod">
          <ac:chgData name="Alaa Khamis" userId="e9d8d96f-0e91-4cdd-8b6b-d0984d6e299e" providerId="ADAL" clId="{1AEC8AF1-980A-4834-9F01-AD996069ED82}" dt="2025-02-01T11:31:10.975" v="1245" actId="255"/>
          <ac:cxnSpMkLst>
            <pc:docMk/>
            <pc:sldMk cId="2805453314" sldId="2147138973"/>
            <ac:cxnSpMk id="52" creationId="{987C3B39-60EC-4DD6-98D1-1A5134112FDF}"/>
          </ac:cxnSpMkLst>
        </pc:cxnChg>
        <pc:cxnChg chg="mod">
          <ac:chgData name="Alaa Khamis" userId="e9d8d96f-0e91-4cdd-8b6b-d0984d6e299e" providerId="ADAL" clId="{1AEC8AF1-980A-4834-9F01-AD996069ED82}" dt="2025-02-01T11:31:03.220" v="1244" actId="255"/>
          <ac:cxnSpMkLst>
            <pc:docMk/>
            <pc:sldMk cId="2805453314" sldId="2147138973"/>
            <ac:cxnSpMk id="64" creationId="{3505DF86-CE79-438E-9259-5F56804B22CA}"/>
          </ac:cxnSpMkLst>
        </pc:cxnChg>
        <pc:cxnChg chg="mod">
          <ac:chgData name="Alaa Khamis" userId="e9d8d96f-0e91-4cdd-8b6b-d0984d6e299e" providerId="ADAL" clId="{1AEC8AF1-980A-4834-9F01-AD996069ED82}" dt="2025-02-01T11:31:10.975" v="1245" actId="255"/>
          <ac:cxnSpMkLst>
            <pc:docMk/>
            <pc:sldMk cId="2805453314" sldId="2147138973"/>
            <ac:cxnSpMk id="70" creationId="{DB5D75DC-E977-452C-86EB-0A5F0D18E739}"/>
          </ac:cxnSpMkLst>
        </pc:cxnChg>
        <pc:cxnChg chg="mod">
          <ac:chgData name="Alaa Khamis" userId="e9d8d96f-0e91-4cdd-8b6b-d0984d6e299e" providerId="ADAL" clId="{1AEC8AF1-980A-4834-9F01-AD996069ED82}" dt="2025-02-01T11:31:10.975" v="1245" actId="255"/>
          <ac:cxnSpMkLst>
            <pc:docMk/>
            <pc:sldMk cId="2805453314" sldId="2147138973"/>
            <ac:cxnSpMk id="71" creationId="{5838AA6E-50BD-44D5-B869-027FD0BD8EF8}"/>
          </ac:cxnSpMkLst>
        </pc:cxnChg>
      </pc:sldChg>
      <pc:sldChg chg="modSp mod modNotesTx">
        <pc:chgData name="Alaa Khamis" userId="e9d8d96f-0e91-4cdd-8b6b-d0984d6e299e" providerId="ADAL" clId="{1AEC8AF1-980A-4834-9F01-AD996069ED82}" dt="2025-02-01T11:55:07.874" v="1790" actId="1036"/>
        <pc:sldMkLst>
          <pc:docMk/>
          <pc:sldMk cId="3792307375" sldId="2147138974"/>
        </pc:sldMkLst>
        <pc:spChg chg="mod">
          <ac:chgData name="Alaa Khamis" userId="e9d8d96f-0e91-4cdd-8b6b-d0984d6e299e" providerId="ADAL" clId="{1AEC8AF1-980A-4834-9F01-AD996069ED82}" dt="2025-02-01T11:36:45.881" v="1407" actId="1076"/>
          <ac:spMkLst>
            <pc:docMk/>
            <pc:sldMk cId="3792307375" sldId="2147138974"/>
            <ac:spMk id="11" creationId="{9F53E5F8-A259-4CF0-9F76-DD1B763CD2B2}"/>
          </ac:spMkLst>
        </pc:spChg>
        <pc:spChg chg="mod">
          <ac:chgData name="Alaa Khamis" userId="e9d8d96f-0e91-4cdd-8b6b-d0984d6e299e" providerId="ADAL" clId="{1AEC8AF1-980A-4834-9F01-AD996069ED82}" dt="2025-02-01T11:55:05.130" v="1788" actId="113"/>
          <ac:spMkLst>
            <pc:docMk/>
            <pc:sldMk cId="3792307375" sldId="2147138974"/>
            <ac:spMk id="17" creationId="{00000000-0000-0000-0000-000000000000}"/>
          </ac:spMkLst>
        </pc:spChg>
        <pc:picChg chg="mod">
          <ac:chgData name="Alaa Khamis" userId="e9d8d96f-0e91-4cdd-8b6b-d0984d6e299e" providerId="ADAL" clId="{1AEC8AF1-980A-4834-9F01-AD996069ED82}" dt="2025-02-01T11:55:07.874" v="1790" actId="1036"/>
          <ac:picMkLst>
            <pc:docMk/>
            <pc:sldMk cId="3792307375" sldId="2147138974"/>
            <ac:picMk id="2" creationId="{EBB59DA1-923A-49C3-A17B-03D012AE4A92}"/>
          </ac:picMkLst>
        </pc:picChg>
        <pc:picChg chg="mod">
          <ac:chgData name="Alaa Khamis" userId="e9d8d96f-0e91-4cdd-8b6b-d0984d6e299e" providerId="ADAL" clId="{1AEC8AF1-980A-4834-9F01-AD996069ED82}" dt="2025-02-01T11:36:45.881" v="1407" actId="1076"/>
          <ac:picMkLst>
            <pc:docMk/>
            <pc:sldMk cId="3792307375" sldId="2147138974"/>
            <ac:picMk id="10" creationId="{CB8A7B51-CAB3-4EF9-8E31-9162AB686009}"/>
          </ac:picMkLst>
        </pc:picChg>
      </pc:sldChg>
      <pc:sldChg chg="del">
        <pc:chgData name="Alaa Khamis" userId="e9d8d96f-0e91-4cdd-8b6b-d0984d6e299e" providerId="ADAL" clId="{1AEC8AF1-980A-4834-9F01-AD996069ED82}" dt="2025-02-01T11:35:48.915" v="1307" actId="47"/>
        <pc:sldMkLst>
          <pc:docMk/>
          <pc:sldMk cId="4112642188" sldId="2147138975"/>
        </pc:sldMkLst>
      </pc:sldChg>
      <pc:sldChg chg="del">
        <pc:chgData name="Alaa Khamis" userId="e9d8d96f-0e91-4cdd-8b6b-d0984d6e299e" providerId="ADAL" clId="{1AEC8AF1-980A-4834-9F01-AD996069ED82}" dt="2025-02-01T11:35:48.915" v="1307" actId="47"/>
        <pc:sldMkLst>
          <pc:docMk/>
          <pc:sldMk cId="2277443843" sldId="2147138976"/>
        </pc:sldMkLst>
      </pc:sldChg>
      <pc:sldChg chg="del">
        <pc:chgData name="Alaa Khamis" userId="e9d8d96f-0e91-4cdd-8b6b-d0984d6e299e" providerId="ADAL" clId="{1AEC8AF1-980A-4834-9F01-AD996069ED82}" dt="2025-02-01T11:35:48.915" v="1307" actId="47"/>
        <pc:sldMkLst>
          <pc:docMk/>
          <pc:sldMk cId="3739284916" sldId="2147138977"/>
        </pc:sldMkLst>
      </pc:sldChg>
      <pc:sldChg chg="delSp modSp mod modNotesTx">
        <pc:chgData name="Alaa Khamis" userId="e9d8d96f-0e91-4cdd-8b6b-d0984d6e299e" providerId="ADAL" clId="{1AEC8AF1-980A-4834-9F01-AD996069ED82}" dt="2025-02-01T11:37:21.743" v="1454" actId="1035"/>
        <pc:sldMkLst>
          <pc:docMk/>
          <pc:sldMk cId="3084301801" sldId="2147138981"/>
        </pc:sldMkLst>
        <pc:spChg chg="mod">
          <ac:chgData name="Alaa Khamis" userId="e9d8d96f-0e91-4cdd-8b6b-d0984d6e299e" providerId="ADAL" clId="{1AEC8AF1-980A-4834-9F01-AD996069ED82}" dt="2025-02-01T11:37:09.894" v="1414"/>
          <ac:spMkLst>
            <pc:docMk/>
            <pc:sldMk cId="3084301801" sldId="2147138981"/>
            <ac:spMk id="12" creationId="{CAF3B046-3C47-CC76-DD72-4BACEEB61C95}"/>
          </ac:spMkLst>
        </pc:spChg>
        <pc:spChg chg="del">
          <ac:chgData name="Alaa Khamis" userId="e9d8d96f-0e91-4cdd-8b6b-d0984d6e299e" providerId="ADAL" clId="{1AEC8AF1-980A-4834-9F01-AD996069ED82}" dt="2025-02-01T11:37:12.348" v="1415" actId="478"/>
          <ac:spMkLst>
            <pc:docMk/>
            <pc:sldMk cId="3084301801" sldId="2147138981"/>
            <ac:spMk id="16" creationId="{4C2EA15A-AA07-A307-F160-AE00AACB1E84}"/>
          </ac:spMkLst>
        </pc:spChg>
        <pc:spChg chg="mod">
          <ac:chgData name="Alaa Khamis" userId="e9d8d96f-0e91-4cdd-8b6b-d0984d6e299e" providerId="ADAL" clId="{1AEC8AF1-980A-4834-9F01-AD996069ED82}" dt="2025-02-01T11:37:16.315" v="1429" actId="1035"/>
          <ac:spMkLst>
            <pc:docMk/>
            <pc:sldMk cId="3084301801" sldId="2147138981"/>
            <ac:spMk id="21" creationId="{063BE341-7EF5-663B-F20B-47F7AEF608A0}"/>
          </ac:spMkLst>
        </pc:spChg>
        <pc:spChg chg="mod">
          <ac:chgData name="Alaa Khamis" userId="e9d8d96f-0e91-4cdd-8b6b-d0984d6e299e" providerId="ADAL" clId="{1AEC8AF1-980A-4834-9F01-AD996069ED82}" dt="2025-02-01T11:37:19.215" v="1447" actId="1035"/>
          <ac:spMkLst>
            <pc:docMk/>
            <pc:sldMk cId="3084301801" sldId="2147138981"/>
            <ac:spMk id="22" creationId="{F270329A-6662-C2CB-51A9-012C24F3B22F}"/>
          </ac:spMkLst>
        </pc:spChg>
        <pc:spChg chg="mod">
          <ac:chgData name="Alaa Khamis" userId="e9d8d96f-0e91-4cdd-8b6b-d0984d6e299e" providerId="ADAL" clId="{1AEC8AF1-980A-4834-9F01-AD996069ED82}" dt="2025-02-01T11:37:21.743" v="1454" actId="1035"/>
          <ac:spMkLst>
            <pc:docMk/>
            <pc:sldMk cId="3084301801" sldId="2147138981"/>
            <ac:spMk id="26" creationId="{81AE2873-AE3F-36A9-FC52-D247C1E74B64}"/>
          </ac:spMkLst>
        </pc:spChg>
        <pc:spChg chg="mod">
          <ac:chgData name="Alaa Khamis" userId="e9d8d96f-0e91-4cdd-8b6b-d0984d6e299e" providerId="ADAL" clId="{1AEC8AF1-980A-4834-9F01-AD996069ED82}" dt="2025-02-01T11:37:21.743" v="1454" actId="1035"/>
          <ac:spMkLst>
            <pc:docMk/>
            <pc:sldMk cId="3084301801" sldId="2147138981"/>
            <ac:spMk id="27" creationId="{FC948EF2-F0E8-470C-9479-116E3F44D368}"/>
          </ac:spMkLst>
        </pc:spChg>
        <pc:spChg chg="mod">
          <ac:chgData name="Alaa Khamis" userId="e9d8d96f-0e91-4cdd-8b6b-d0984d6e299e" providerId="ADAL" clId="{1AEC8AF1-980A-4834-9F01-AD996069ED82}" dt="2025-02-01T11:37:21.743" v="1454" actId="1035"/>
          <ac:spMkLst>
            <pc:docMk/>
            <pc:sldMk cId="3084301801" sldId="2147138981"/>
            <ac:spMk id="28" creationId="{742A78BD-E8C5-BA25-A272-48A0B22A1656}"/>
          </ac:spMkLst>
        </pc:spChg>
        <pc:cxnChg chg="mod">
          <ac:chgData name="Alaa Khamis" userId="e9d8d96f-0e91-4cdd-8b6b-d0984d6e299e" providerId="ADAL" clId="{1AEC8AF1-980A-4834-9F01-AD996069ED82}" dt="2025-02-01T11:37:19.215" v="1447" actId="1035"/>
          <ac:cxnSpMkLst>
            <pc:docMk/>
            <pc:sldMk cId="3084301801" sldId="2147138981"/>
            <ac:cxnSpMk id="24" creationId="{ACC85237-1655-AE96-F2E7-8DF31D12549C}"/>
          </ac:cxnSpMkLst>
        </pc:cxnChg>
        <pc:cxnChg chg="mod">
          <ac:chgData name="Alaa Khamis" userId="e9d8d96f-0e91-4cdd-8b6b-d0984d6e299e" providerId="ADAL" clId="{1AEC8AF1-980A-4834-9F01-AD996069ED82}" dt="2025-02-01T11:37:21.743" v="1454" actId="1035"/>
          <ac:cxnSpMkLst>
            <pc:docMk/>
            <pc:sldMk cId="3084301801" sldId="2147138981"/>
            <ac:cxnSpMk id="30" creationId="{3090E1C7-F93F-9857-EC66-B4AC2432B818}"/>
          </ac:cxnSpMkLst>
        </pc:cxnChg>
        <pc:cxnChg chg="mod">
          <ac:chgData name="Alaa Khamis" userId="e9d8d96f-0e91-4cdd-8b6b-d0984d6e299e" providerId="ADAL" clId="{1AEC8AF1-980A-4834-9F01-AD996069ED82}" dt="2025-02-01T11:37:21.743" v="1454" actId="1035"/>
          <ac:cxnSpMkLst>
            <pc:docMk/>
            <pc:sldMk cId="3084301801" sldId="2147138981"/>
            <ac:cxnSpMk id="41" creationId="{4440045A-6413-B243-8D9F-ED19B682266A}"/>
          </ac:cxnSpMkLst>
        </pc:cxnChg>
        <pc:cxnChg chg="mod">
          <ac:chgData name="Alaa Khamis" userId="e9d8d96f-0e91-4cdd-8b6b-d0984d6e299e" providerId="ADAL" clId="{1AEC8AF1-980A-4834-9F01-AD996069ED82}" dt="2025-02-01T11:37:21.743" v="1454" actId="1035"/>
          <ac:cxnSpMkLst>
            <pc:docMk/>
            <pc:sldMk cId="3084301801" sldId="2147138981"/>
            <ac:cxnSpMk id="44" creationId="{E2477809-D9F6-DB25-DDC3-13B32A47BD04}"/>
          </ac:cxnSpMkLst>
        </pc:cxnChg>
        <pc:cxnChg chg="mod">
          <ac:chgData name="Alaa Khamis" userId="e9d8d96f-0e91-4cdd-8b6b-d0984d6e299e" providerId="ADAL" clId="{1AEC8AF1-980A-4834-9F01-AD996069ED82}" dt="2025-02-01T11:37:21.743" v="1454" actId="1035"/>
          <ac:cxnSpMkLst>
            <pc:docMk/>
            <pc:sldMk cId="3084301801" sldId="2147138981"/>
            <ac:cxnSpMk id="47" creationId="{7E39A87A-F03B-2E93-32CE-8EC5CF09B66C}"/>
          </ac:cxnSpMkLst>
        </pc:cxnChg>
        <pc:cxnChg chg="mod">
          <ac:chgData name="Alaa Khamis" userId="e9d8d96f-0e91-4cdd-8b6b-d0984d6e299e" providerId="ADAL" clId="{1AEC8AF1-980A-4834-9F01-AD996069ED82}" dt="2025-02-01T11:37:21.743" v="1454" actId="1035"/>
          <ac:cxnSpMkLst>
            <pc:docMk/>
            <pc:sldMk cId="3084301801" sldId="2147138981"/>
            <ac:cxnSpMk id="50" creationId="{75902E45-2E31-C0D6-780F-22FDF79E70F6}"/>
          </ac:cxnSpMkLst>
        </pc:cxnChg>
        <pc:cxnChg chg="mod">
          <ac:chgData name="Alaa Khamis" userId="e9d8d96f-0e91-4cdd-8b6b-d0984d6e299e" providerId="ADAL" clId="{1AEC8AF1-980A-4834-9F01-AD996069ED82}" dt="2025-02-01T11:37:21.743" v="1454" actId="1035"/>
          <ac:cxnSpMkLst>
            <pc:docMk/>
            <pc:sldMk cId="3084301801" sldId="2147138981"/>
            <ac:cxnSpMk id="53" creationId="{06A38B35-927A-DD69-D385-E8DE5F58C58D}"/>
          </ac:cxnSpMkLst>
        </pc:cxnChg>
      </pc:sldChg>
      <pc:sldChg chg="delSp modSp mod">
        <pc:chgData name="Alaa Khamis" userId="e9d8d96f-0e91-4cdd-8b6b-d0984d6e299e" providerId="ADAL" clId="{1AEC8AF1-980A-4834-9F01-AD996069ED82}" dt="2025-02-01T12:01:50.127" v="1825" actId="1035"/>
        <pc:sldMkLst>
          <pc:docMk/>
          <pc:sldMk cId="1168317304" sldId="2147138982"/>
        </pc:sldMkLst>
        <pc:spChg chg="mod">
          <ac:chgData name="Alaa Khamis" userId="e9d8d96f-0e91-4cdd-8b6b-d0984d6e299e" providerId="ADAL" clId="{1AEC8AF1-980A-4834-9F01-AD996069ED82}" dt="2025-02-01T11:37:07.358" v="1413"/>
          <ac:spMkLst>
            <pc:docMk/>
            <pc:sldMk cId="1168317304" sldId="2147138982"/>
            <ac:spMk id="12" creationId="{A2698D6E-66ED-5A42-F414-353C1936B605}"/>
          </ac:spMkLst>
        </pc:spChg>
        <pc:spChg chg="mod">
          <ac:chgData name="Alaa Khamis" userId="e9d8d96f-0e91-4cdd-8b6b-d0984d6e299e" providerId="ADAL" clId="{1AEC8AF1-980A-4834-9F01-AD996069ED82}" dt="2025-02-01T12:01:50.127" v="1825" actId="1035"/>
          <ac:spMkLst>
            <pc:docMk/>
            <pc:sldMk cId="1168317304" sldId="2147138982"/>
            <ac:spMk id="14" creationId="{E4E5F934-0A8C-6AB3-0EBE-3E86E6535AB0}"/>
          </ac:spMkLst>
        </pc:spChg>
        <pc:spChg chg="mod">
          <ac:chgData name="Alaa Khamis" userId="e9d8d96f-0e91-4cdd-8b6b-d0984d6e299e" providerId="ADAL" clId="{1AEC8AF1-980A-4834-9F01-AD996069ED82}" dt="2025-02-01T12:01:41.413" v="1817" actId="14100"/>
          <ac:spMkLst>
            <pc:docMk/>
            <pc:sldMk cId="1168317304" sldId="2147138982"/>
            <ac:spMk id="15" creationId="{A90ADE8B-1120-A5E5-EB18-7D3A3D64DE0B}"/>
          </ac:spMkLst>
        </pc:spChg>
        <pc:spChg chg="del mod">
          <ac:chgData name="Alaa Khamis" userId="e9d8d96f-0e91-4cdd-8b6b-d0984d6e299e" providerId="ADAL" clId="{1AEC8AF1-980A-4834-9F01-AD996069ED82}" dt="2025-02-01T11:37:28.606" v="1456" actId="478"/>
          <ac:spMkLst>
            <pc:docMk/>
            <pc:sldMk cId="1168317304" sldId="2147138982"/>
            <ac:spMk id="16" creationId="{51A4895D-53E6-DE3A-1C6A-267784BFF960}"/>
          </ac:spMkLst>
        </pc:spChg>
        <pc:picChg chg="mod">
          <ac:chgData name="Alaa Khamis" userId="e9d8d96f-0e91-4cdd-8b6b-d0984d6e299e" providerId="ADAL" clId="{1AEC8AF1-980A-4834-9F01-AD996069ED82}" dt="2025-02-01T12:01:23.714" v="1814" actId="14100"/>
          <ac:picMkLst>
            <pc:docMk/>
            <pc:sldMk cId="1168317304" sldId="2147138982"/>
            <ac:picMk id="7" creationId="{EABA76A1-58AA-2959-4D72-D2D7D88E9C7C}"/>
          </ac:picMkLst>
        </pc:picChg>
      </pc:sldChg>
      <pc:sldChg chg="addSp delSp modSp add mod delAnim modAnim modNotesTx">
        <pc:chgData name="Alaa Khamis" userId="e9d8d96f-0e91-4cdd-8b6b-d0984d6e299e" providerId="ADAL" clId="{1AEC8AF1-980A-4834-9F01-AD996069ED82}" dt="2025-02-01T11:31:31.472" v="1248" actId="1035"/>
        <pc:sldMkLst>
          <pc:docMk/>
          <pc:sldMk cId="2216321349" sldId="2147138983"/>
        </pc:sldMkLst>
        <pc:spChg chg="add del mod">
          <ac:chgData name="Alaa Khamis" userId="e9d8d96f-0e91-4cdd-8b6b-d0984d6e299e" providerId="ADAL" clId="{1AEC8AF1-980A-4834-9F01-AD996069ED82}" dt="2025-02-01T10:54:39.490" v="428" actId="478"/>
          <ac:spMkLst>
            <pc:docMk/>
            <pc:sldMk cId="2216321349" sldId="2147138983"/>
            <ac:spMk id="3" creationId="{B71B79F9-8DE6-3C4A-BD5F-9814859D7114}"/>
          </ac:spMkLst>
        </pc:spChg>
        <pc:spChg chg="mod">
          <ac:chgData name="Alaa Khamis" userId="e9d8d96f-0e91-4cdd-8b6b-d0984d6e299e" providerId="ADAL" clId="{1AEC8AF1-980A-4834-9F01-AD996069ED82}" dt="2025-02-01T10:54:46.437" v="429" actId="2711"/>
          <ac:spMkLst>
            <pc:docMk/>
            <pc:sldMk cId="2216321349" sldId="2147138983"/>
            <ac:spMk id="7" creationId="{37E045DF-EF6D-62A8-7506-C20CE8DA242C}"/>
          </ac:spMkLst>
        </pc:spChg>
        <pc:spChg chg="del">
          <ac:chgData name="Alaa Khamis" userId="e9d8d96f-0e91-4cdd-8b6b-d0984d6e299e" providerId="ADAL" clId="{1AEC8AF1-980A-4834-9F01-AD996069ED82}" dt="2025-02-01T10:46:52.861" v="379" actId="478"/>
          <ac:spMkLst>
            <pc:docMk/>
            <pc:sldMk cId="2216321349" sldId="2147138983"/>
            <ac:spMk id="9" creationId="{46859728-40A1-AF8A-976E-DB05B8770C81}"/>
          </ac:spMkLst>
        </pc:spChg>
        <pc:spChg chg="del">
          <ac:chgData name="Alaa Khamis" userId="e9d8d96f-0e91-4cdd-8b6b-d0984d6e299e" providerId="ADAL" clId="{1AEC8AF1-980A-4834-9F01-AD996069ED82}" dt="2025-02-01T10:46:52.861" v="379" actId="478"/>
          <ac:spMkLst>
            <pc:docMk/>
            <pc:sldMk cId="2216321349" sldId="2147138983"/>
            <ac:spMk id="15" creationId="{295AE325-68CF-519E-736C-470BF17F55D9}"/>
          </ac:spMkLst>
        </pc:spChg>
        <pc:spChg chg="del">
          <ac:chgData name="Alaa Khamis" userId="e9d8d96f-0e91-4cdd-8b6b-d0984d6e299e" providerId="ADAL" clId="{1AEC8AF1-980A-4834-9F01-AD996069ED82}" dt="2025-02-01T10:46:52.861" v="379" actId="478"/>
          <ac:spMkLst>
            <pc:docMk/>
            <pc:sldMk cId="2216321349" sldId="2147138983"/>
            <ac:spMk id="16" creationId="{ACB02E1E-B1A7-989C-39F2-527C9943B06E}"/>
          </ac:spMkLst>
        </pc:spChg>
        <pc:spChg chg="del">
          <ac:chgData name="Alaa Khamis" userId="e9d8d96f-0e91-4cdd-8b6b-d0984d6e299e" providerId="ADAL" clId="{1AEC8AF1-980A-4834-9F01-AD996069ED82}" dt="2025-02-01T10:46:52.861" v="379" actId="478"/>
          <ac:spMkLst>
            <pc:docMk/>
            <pc:sldMk cId="2216321349" sldId="2147138983"/>
            <ac:spMk id="18" creationId="{4E2A6C35-F28F-BC5E-5243-1810C69B9444}"/>
          </ac:spMkLst>
        </pc:spChg>
        <pc:spChg chg="del">
          <ac:chgData name="Alaa Khamis" userId="e9d8d96f-0e91-4cdd-8b6b-d0984d6e299e" providerId="ADAL" clId="{1AEC8AF1-980A-4834-9F01-AD996069ED82}" dt="2025-02-01T10:46:52.861" v="379" actId="478"/>
          <ac:spMkLst>
            <pc:docMk/>
            <pc:sldMk cId="2216321349" sldId="2147138983"/>
            <ac:spMk id="20" creationId="{E20C5CEE-3007-1C3F-3410-F570C4F9ABF2}"/>
          </ac:spMkLst>
        </pc:spChg>
        <pc:spChg chg="del">
          <ac:chgData name="Alaa Khamis" userId="e9d8d96f-0e91-4cdd-8b6b-d0984d6e299e" providerId="ADAL" clId="{1AEC8AF1-980A-4834-9F01-AD996069ED82}" dt="2025-02-01T10:46:52.861" v="379" actId="478"/>
          <ac:spMkLst>
            <pc:docMk/>
            <pc:sldMk cId="2216321349" sldId="2147138983"/>
            <ac:spMk id="27" creationId="{DA7C5249-8125-D8DA-9CB8-1FB32B8113D3}"/>
          </ac:spMkLst>
        </pc:spChg>
        <pc:spChg chg="del">
          <ac:chgData name="Alaa Khamis" userId="e9d8d96f-0e91-4cdd-8b6b-d0984d6e299e" providerId="ADAL" clId="{1AEC8AF1-980A-4834-9F01-AD996069ED82}" dt="2025-02-01T10:46:52.861" v="379" actId="478"/>
          <ac:spMkLst>
            <pc:docMk/>
            <pc:sldMk cId="2216321349" sldId="2147138983"/>
            <ac:spMk id="31" creationId="{0C1DBD58-5C96-B334-4BAA-B372E63CCAEA}"/>
          </ac:spMkLst>
        </pc:spChg>
        <pc:spChg chg="del">
          <ac:chgData name="Alaa Khamis" userId="e9d8d96f-0e91-4cdd-8b6b-d0984d6e299e" providerId="ADAL" clId="{1AEC8AF1-980A-4834-9F01-AD996069ED82}" dt="2025-02-01T10:46:52.861" v="379" actId="478"/>
          <ac:spMkLst>
            <pc:docMk/>
            <pc:sldMk cId="2216321349" sldId="2147138983"/>
            <ac:spMk id="33" creationId="{02A8AC5E-4F6F-2248-418C-3E5881D512DE}"/>
          </ac:spMkLst>
        </pc:spChg>
        <pc:spChg chg="del">
          <ac:chgData name="Alaa Khamis" userId="e9d8d96f-0e91-4cdd-8b6b-d0984d6e299e" providerId="ADAL" clId="{1AEC8AF1-980A-4834-9F01-AD996069ED82}" dt="2025-02-01T10:46:52.861" v="379" actId="478"/>
          <ac:spMkLst>
            <pc:docMk/>
            <pc:sldMk cId="2216321349" sldId="2147138983"/>
            <ac:spMk id="36" creationId="{3C2401FB-6A7B-52AB-2020-CF54EF51A5A2}"/>
          </ac:spMkLst>
        </pc:spChg>
        <pc:spChg chg="del">
          <ac:chgData name="Alaa Khamis" userId="e9d8d96f-0e91-4cdd-8b6b-d0984d6e299e" providerId="ADAL" clId="{1AEC8AF1-980A-4834-9F01-AD996069ED82}" dt="2025-02-01T10:46:52.861" v="379" actId="478"/>
          <ac:spMkLst>
            <pc:docMk/>
            <pc:sldMk cId="2216321349" sldId="2147138983"/>
            <ac:spMk id="39" creationId="{E4414EBC-DA4C-9AD4-9588-545A305BFBF1}"/>
          </ac:spMkLst>
        </pc:spChg>
        <pc:spChg chg="add del mod">
          <ac:chgData name="Alaa Khamis" userId="e9d8d96f-0e91-4cdd-8b6b-d0984d6e299e" providerId="ADAL" clId="{1AEC8AF1-980A-4834-9F01-AD996069ED82}" dt="2025-02-01T11:16:46.097" v="928" actId="478"/>
          <ac:spMkLst>
            <pc:docMk/>
            <pc:sldMk cId="2216321349" sldId="2147138983"/>
            <ac:spMk id="43" creationId="{FB83643F-6718-2BDB-0092-5B93440B98D7}"/>
          </ac:spMkLst>
        </pc:spChg>
        <pc:spChg chg="add del mod">
          <ac:chgData name="Alaa Khamis" userId="e9d8d96f-0e91-4cdd-8b6b-d0984d6e299e" providerId="ADAL" clId="{1AEC8AF1-980A-4834-9F01-AD996069ED82}" dt="2025-02-01T11:16:46.097" v="928" actId="478"/>
          <ac:spMkLst>
            <pc:docMk/>
            <pc:sldMk cId="2216321349" sldId="2147138983"/>
            <ac:spMk id="45" creationId="{DCF43422-0A4D-EA9C-99BD-558C1FE61BD3}"/>
          </ac:spMkLst>
        </pc:spChg>
        <pc:spChg chg="add del mod">
          <ac:chgData name="Alaa Khamis" userId="e9d8d96f-0e91-4cdd-8b6b-d0984d6e299e" providerId="ADAL" clId="{1AEC8AF1-980A-4834-9F01-AD996069ED82}" dt="2025-02-01T11:16:46.097" v="928" actId="478"/>
          <ac:spMkLst>
            <pc:docMk/>
            <pc:sldMk cId="2216321349" sldId="2147138983"/>
            <ac:spMk id="46" creationId="{42EAFD59-F8B4-80C9-4F10-7E58BA457E18}"/>
          </ac:spMkLst>
        </pc:spChg>
        <pc:spChg chg="del mod">
          <ac:chgData name="Alaa Khamis" userId="e9d8d96f-0e91-4cdd-8b6b-d0984d6e299e" providerId="ADAL" clId="{1AEC8AF1-980A-4834-9F01-AD996069ED82}" dt="2025-02-01T11:16:46.097" v="928" actId="478"/>
          <ac:spMkLst>
            <pc:docMk/>
            <pc:sldMk cId="2216321349" sldId="2147138983"/>
            <ac:spMk id="49" creationId="{227FFA95-C9C6-2853-E172-CC91F7EB74D0}"/>
          </ac:spMkLst>
        </pc:spChg>
        <pc:spChg chg="add del mod">
          <ac:chgData name="Alaa Khamis" userId="e9d8d96f-0e91-4cdd-8b6b-d0984d6e299e" providerId="ADAL" clId="{1AEC8AF1-980A-4834-9F01-AD996069ED82}" dt="2025-02-01T11:16:46.097" v="928" actId="478"/>
          <ac:spMkLst>
            <pc:docMk/>
            <pc:sldMk cId="2216321349" sldId="2147138983"/>
            <ac:spMk id="55" creationId="{01BB7309-C6CB-72C7-74C8-70A4834B7036}"/>
          </ac:spMkLst>
        </pc:spChg>
        <pc:spChg chg="add del mod">
          <ac:chgData name="Alaa Khamis" userId="e9d8d96f-0e91-4cdd-8b6b-d0984d6e299e" providerId="ADAL" clId="{1AEC8AF1-980A-4834-9F01-AD996069ED82}" dt="2025-02-01T11:16:46.097" v="928" actId="478"/>
          <ac:spMkLst>
            <pc:docMk/>
            <pc:sldMk cId="2216321349" sldId="2147138983"/>
            <ac:spMk id="57" creationId="{6A2DA7FF-0683-E40B-7157-E0F00E911553}"/>
          </ac:spMkLst>
        </pc:spChg>
        <pc:spChg chg="add del mod">
          <ac:chgData name="Alaa Khamis" userId="e9d8d96f-0e91-4cdd-8b6b-d0984d6e299e" providerId="ADAL" clId="{1AEC8AF1-980A-4834-9F01-AD996069ED82}" dt="2025-02-01T11:16:46.097" v="928" actId="478"/>
          <ac:spMkLst>
            <pc:docMk/>
            <pc:sldMk cId="2216321349" sldId="2147138983"/>
            <ac:spMk id="58" creationId="{8AFAEB83-9DED-7390-FB53-DFD119A2C5B7}"/>
          </ac:spMkLst>
        </pc:spChg>
        <pc:spChg chg="add del mod">
          <ac:chgData name="Alaa Khamis" userId="e9d8d96f-0e91-4cdd-8b6b-d0984d6e299e" providerId="ADAL" clId="{1AEC8AF1-980A-4834-9F01-AD996069ED82}" dt="2025-02-01T11:16:46.097" v="928" actId="478"/>
          <ac:spMkLst>
            <pc:docMk/>
            <pc:sldMk cId="2216321349" sldId="2147138983"/>
            <ac:spMk id="60" creationId="{B0CC2829-A4FE-61DD-FFB9-339054D7F18F}"/>
          </ac:spMkLst>
        </pc:spChg>
        <pc:spChg chg="add del mod">
          <ac:chgData name="Alaa Khamis" userId="e9d8d96f-0e91-4cdd-8b6b-d0984d6e299e" providerId="ADAL" clId="{1AEC8AF1-980A-4834-9F01-AD996069ED82}" dt="2025-02-01T11:16:46.097" v="928" actId="478"/>
          <ac:spMkLst>
            <pc:docMk/>
            <pc:sldMk cId="2216321349" sldId="2147138983"/>
            <ac:spMk id="65" creationId="{A46BC05E-E78D-E4B2-6153-D774AA20F92D}"/>
          </ac:spMkLst>
        </pc:spChg>
        <pc:spChg chg="add del mod">
          <ac:chgData name="Alaa Khamis" userId="e9d8d96f-0e91-4cdd-8b6b-d0984d6e299e" providerId="ADAL" clId="{1AEC8AF1-980A-4834-9F01-AD996069ED82}" dt="2025-02-01T11:16:46.097" v="928" actId="478"/>
          <ac:spMkLst>
            <pc:docMk/>
            <pc:sldMk cId="2216321349" sldId="2147138983"/>
            <ac:spMk id="66" creationId="{9C10ED85-A968-124D-BF1A-4148819838F4}"/>
          </ac:spMkLst>
        </pc:spChg>
        <pc:spChg chg="add mod">
          <ac:chgData name="Alaa Khamis" userId="e9d8d96f-0e91-4cdd-8b6b-d0984d6e299e" providerId="ADAL" clId="{1AEC8AF1-980A-4834-9F01-AD996069ED82}" dt="2025-02-01T11:31:31.472" v="1248" actId="1035"/>
          <ac:spMkLst>
            <pc:docMk/>
            <pc:sldMk cId="2216321349" sldId="2147138983"/>
            <ac:spMk id="88" creationId="{256FBDC3-AA76-116A-ED66-F6872E3C437B}"/>
          </ac:spMkLst>
        </pc:spChg>
        <pc:spChg chg="add mod">
          <ac:chgData name="Alaa Khamis" userId="e9d8d96f-0e91-4cdd-8b6b-d0984d6e299e" providerId="ADAL" clId="{1AEC8AF1-980A-4834-9F01-AD996069ED82}" dt="2025-02-01T11:31:31.472" v="1248" actId="1035"/>
          <ac:spMkLst>
            <pc:docMk/>
            <pc:sldMk cId="2216321349" sldId="2147138983"/>
            <ac:spMk id="92" creationId="{AB0E90D4-0D51-991B-E863-FC14E8F04964}"/>
          </ac:spMkLst>
        </pc:spChg>
        <pc:picChg chg="mod">
          <ac:chgData name="Alaa Khamis" userId="e9d8d96f-0e91-4cdd-8b6b-d0984d6e299e" providerId="ADAL" clId="{1AEC8AF1-980A-4834-9F01-AD996069ED82}" dt="2025-02-01T10:55:07.430" v="436" actId="1076"/>
          <ac:picMkLst>
            <pc:docMk/>
            <pc:sldMk cId="2216321349" sldId="2147138983"/>
            <ac:picMk id="2" creationId="{44EA8A2D-3C83-14E5-8558-BBC69669E112}"/>
          </ac:picMkLst>
        </pc:picChg>
        <pc:picChg chg="del mod">
          <ac:chgData name="Alaa Khamis" userId="e9d8d96f-0e91-4cdd-8b6b-d0984d6e299e" providerId="ADAL" clId="{1AEC8AF1-980A-4834-9F01-AD996069ED82}" dt="2025-02-01T11:03:07.085" v="630" actId="21"/>
          <ac:picMkLst>
            <pc:docMk/>
            <pc:sldMk cId="2216321349" sldId="2147138983"/>
            <ac:picMk id="4" creationId="{8158ADDE-E5BD-65BD-6C26-A75F51488BAC}"/>
          </ac:picMkLst>
        </pc:picChg>
        <pc:picChg chg="mod">
          <ac:chgData name="Alaa Khamis" userId="e9d8d96f-0e91-4cdd-8b6b-d0984d6e299e" providerId="ADAL" clId="{1AEC8AF1-980A-4834-9F01-AD996069ED82}" dt="2025-02-01T10:55:07.430" v="436" actId="1076"/>
          <ac:picMkLst>
            <pc:docMk/>
            <pc:sldMk cId="2216321349" sldId="2147138983"/>
            <ac:picMk id="42" creationId="{C579E059-7B98-5504-8455-20A13F8CBE6A}"/>
          </ac:picMkLst>
        </pc:picChg>
        <pc:picChg chg="del mod">
          <ac:chgData name="Alaa Khamis" userId="e9d8d96f-0e91-4cdd-8b6b-d0984d6e299e" providerId="ADAL" clId="{1AEC8AF1-980A-4834-9F01-AD996069ED82}" dt="2025-02-01T11:03:07.085" v="630" actId="21"/>
          <ac:picMkLst>
            <pc:docMk/>
            <pc:sldMk cId="2216321349" sldId="2147138983"/>
            <ac:picMk id="44" creationId="{D53F9492-6AC9-EF8E-9BEC-E17F1612F2F5}"/>
          </ac:picMkLst>
        </pc:picChg>
        <pc:picChg chg="mod">
          <ac:chgData name="Alaa Khamis" userId="e9d8d96f-0e91-4cdd-8b6b-d0984d6e299e" providerId="ADAL" clId="{1AEC8AF1-980A-4834-9F01-AD996069ED82}" dt="2025-02-01T10:55:07.430" v="436" actId="1076"/>
          <ac:picMkLst>
            <pc:docMk/>
            <pc:sldMk cId="2216321349" sldId="2147138983"/>
            <ac:picMk id="47" creationId="{913B2B81-2C8B-84F3-BECA-EB485A942891}"/>
          </ac:picMkLst>
        </pc:picChg>
        <pc:picChg chg="mod">
          <ac:chgData name="Alaa Khamis" userId="e9d8d96f-0e91-4cdd-8b6b-d0984d6e299e" providerId="ADAL" clId="{1AEC8AF1-980A-4834-9F01-AD996069ED82}" dt="2025-02-01T10:55:07.430" v="436" actId="1076"/>
          <ac:picMkLst>
            <pc:docMk/>
            <pc:sldMk cId="2216321349" sldId="2147138983"/>
            <ac:picMk id="48" creationId="{29CAE52B-631B-D552-B0A8-6F891485FC45}"/>
          </ac:picMkLst>
        </pc:picChg>
        <pc:picChg chg="mod">
          <ac:chgData name="Alaa Khamis" userId="e9d8d96f-0e91-4cdd-8b6b-d0984d6e299e" providerId="ADAL" clId="{1AEC8AF1-980A-4834-9F01-AD996069ED82}" dt="2025-02-01T10:54:51.419" v="431" actId="1076"/>
          <ac:picMkLst>
            <pc:docMk/>
            <pc:sldMk cId="2216321349" sldId="2147138983"/>
            <ac:picMk id="53" creationId="{A8AD4210-8B80-81E5-DFB2-DBB7A88D29F6}"/>
          </ac:picMkLst>
        </pc:picChg>
        <pc:picChg chg="mod">
          <ac:chgData name="Alaa Khamis" userId="e9d8d96f-0e91-4cdd-8b6b-d0984d6e299e" providerId="ADAL" clId="{1AEC8AF1-980A-4834-9F01-AD996069ED82}" dt="2025-02-01T10:54:51.419" v="431" actId="1076"/>
          <ac:picMkLst>
            <pc:docMk/>
            <pc:sldMk cId="2216321349" sldId="2147138983"/>
            <ac:picMk id="54" creationId="{1C6F299E-C752-DB77-D98A-B7127A9502F1}"/>
          </ac:picMkLst>
        </pc:picChg>
        <pc:picChg chg="del">
          <ac:chgData name="Alaa Khamis" userId="e9d8d96f-0e91-4cdd-8b6b-d0984d6e299e" providerId="ADAL" clId="{1AEC8AF1-980A-4834-9F01-AD996069ED82}" dt="2025-02-01T11:03:37.551" v="640" actId="21"/>
          <ac:picMkLst>
            <pc:docMk/>
            <pc:sldMk cId="2216321349" sldId="2147138983"/>
            <ac:picMk id="61" creationId="{DB8C4338-F344-D98E-529F-7D51178F4C40}"/>
          </ac:picMkLst>
        </pc:picChg>
        <pc:picChg chg="del">
          <ac:chgData name="Alaa Khamis" userId="e9d8d96f-0e91-4cdd-8b6b-d0984d6e299e" providerId="ADAL" clId="{1AEC8AF1-980A-4834-9F01-AD996069ED82}" dt="2025-02-01T11:03:37.551" v="640" actId="21"/>
          <ac:picMkLst>
            <pc:docMk/>
            <pc:sldMk cId="2216321349" sldId="2147138983"/>
            <ac:picMk id="62" creationId="{EB5BEA23-2F6F-B865-1936-05FB8D24F57B}"/>
          </ac:picMkLst>
        </pc:picChg>
        <pc:picChg chg="del">
          <ac:chgData name="Alaa Khamis" userId="e9d8d96f-0e91-4cdd-8b6b-d0984d6e299e" providerId="ADAL" clId="{1AEC8AF1-980A-4834-9F01-AD996069ED82}" dt="2025-02-01T11:03:37.551" v="640" actId="21"/>
          <ac:picMkLst>
            <pc:docMk/>
            <pc:sldMk cId="2216321349" sldId="2147138983"/>
            <ac:picMk id="63" creationId="{2380333D-8538-A0D7-644F-03361135A3BF}"/>
          </ac:picMkLst>
        </pc:picChg>
        <pc:picChg chg="del">
          <ac:chgData name="Alaa Khamis" userId="e9d8d96f-0e91-4cdd-8b6b-d0984d6e299e" providerId="ADAL" clId="{1AEC8AF1-980A-4834-9F01-AD996069ED82}" dt="2025-02-01T11:03:37.551" v="640" actId="21"/>
          <ac:picMkLst>
            <pc:docMk/>
            <pc:sldMk cId="2216321349" sldId="2147138983"/>
            <ac:picMk id="64" creationId="{D679E74F-3D08-904E-9525-D9367F9527BE}"/>
          </ac:picMkLst>
        </pc:picChg>
        <pc:picChg chg="add del mod">
          <ac:chgData name="Alaa Khamis" userId="e9d8d96f-0e91-4cdd-8b6b-d0984d6e299e" providerId="ADAL" clId="{1AEC8AF1-980A-4834-9F01-AD996069ED82}" dt="2025-02-01T11:02:56.101" v="624" actId="21"/>
          <ac:picMkLst>
            <pc:docMk/>
            <pc:sldMk cId="2216321349" sldId="2147138983"/>
            <ac:picMk id="70" creationId="{5584B7BD-3752-3046-FB2D-8293CB363928}"/>
          </ac:picMkLst>
        </pc:picChg>
        <pc:picChg chg="add del mod">
          <ac:chgData name="Alaa Khamis" userId="e9d8d96f-0e91-4cdd-8b6b-d0984d6e299e" providerId="ADAL" clId="{1AEC8AF1-980A-4834-9F01-AD996069ED82}" dt="2025-02-01T11:02:29.326" v="604" actId="21"/>
          <ac:picMkLst>
            <pc:docMk/>
            <pc:sldMk cId="2216321349" sldId="2147138983"/>
            <ac:picMk id="72" creationId="{E275FBE9-4579-3BB3-9673-83C6881C692C}"/>
          </ac:picMkLst>
        </pc:picChg>
        <pc:picChg chg="add del mod">
          <ac:chgData name="Alaa Khamis" userId="e9d8d96f-0e91-4cdd-8b6b-d0984d6e299e" providerId="ADAL" clId="{1AEC8AF1-980A-4834-9F01-AD996069ED82}" dt="2025-02-01T10:55:59.926" v="448" actId="478"/>
          <ac:picMkLst>
            <pc:docMk/>
            <pc:sldMk cId="2216321349" sldId="2147138983"/>
            <ac:picMk id="74" creationId="{404970DF-7789-B7E6-B958-F4C3AE2BD62F}"/>
          </ac:picMkLst>
        </pc:picChg>
        <pc:picChg chg="add del mod">
          <ac:chgData name="Alaa Khamis" userId="e9d8d96f-0e91-4cdd-8b6b-d0984d6e299e" providerId="ADAL" clId="{1AEC8AF1-980A-4834-9F01-AD996069ED82}" dt="2025-02-01T10:56:29.394" v="451" actId="478"/>
          <ac:picMkLst>
            <pc:docMk/>
            <pc:sldMk cId="2216321349" sldId="2147138983"/>
            <ac:picMk id="76" creationId="{202CE0F8-44E9-BBB5-EE71-6575486F9CDA}"/>
          </ac:picMkLst>
        </pc:picChg>
        <pc:picChg chg="add del mod">
          <ac:chgData name="Alaa Khamis" userId="e9d8d96f-0e91-4cdd-8b6b-d0984d6e299e" providerId="ADAL" clId="{1AEC8AF1-980A-4834-9F01-AD996069ED82}" dt="2025-02-01T11:02:40.588" v="609" actId="21"/>
          <ac:picMkLst>
            <pc:docMk/>
            <pc:sldMk cId="2216321349" sldId="2147138983"/>
            <ac:picMk id="78" creationId="{80CCA652-94D9-41F4-0BF9-0083F88A5C4D}"/>
          </ac:picMkLst>
        </pc:picChg>
        <pc:picChg chg="add del mod">
          <ac:chgData name="Alaa Khamis" userId="e9d8d96f-0e91-4cdd-8b6b-d0984d6e299e" providerId="ADAL" clId="{1AEC8AF1-980A-4834-9F01-AD996069ED82}" dt="2025-02-01T11:04:41.315" v="675" actId="21"/>
          <ac:picMkLst>
            <pc:docMk/>
            <pc:sldMk cId="2216321349" sldId="2147138983"/>
            <ac:picMk id="80" creationId="{5C27B08A-A468-3DCB-532B-86D3212A4F94}"/>
          </ac:picMkLst>
        </pc:picChg>
        <pc:picChg chg="add del mod">
          <ac:chgData name="Alaa Khamis" userId="e9d8d96f-0e91-4cdd-8b6b-d0984d6e299e" providerId="ADAL" clId="{1AEC8AF1-980A-4834-9F01-AD996069ED82}" dt="2025-02-01T11:05:00.044" v="693" actId="21"/>
          <ac:picMkLst>
            <pc:docMk/>
            <pc:sldMk cId="2216321349" sldId="2147138983"/>
            <ac:picMk id="82" creationId="{6114DE92-F6AD-C0EE-7B91-C32125820C39}"/>
          </ac:picMkLst>
        </pc:picChg>
        <pc:picChg chg="add del mod">
          <ac:chgData name="Alaa Khamis" userId="e9d8d96f-0e91-4cdd-8b6b-d0984d6e299e" providerId="ADAL" clId="{1AEC8AF1-980A-4834-9F01-AD996069ED82}" dt="2025-02-01T11:16:47.663" v="929" actId="478"/>
          <ac:picMkLst>
            <pc:docMk/>
            <pc:sldMk cId="2216321349" sldId="2147138983"/>
            <ac:picMk id="84" creationId="{4B7548F6-8DB3-8707-70CA-5B604278E7CC}"/>
          </ac:picMkLst>
        </pc:picChg>
        <pc:picChg chg="add del mod">
          <ac:chgData name="Alaa Khamis" userId="e9d8d96f-0e91-4cdd-8b6b-d0984d6e299e" providerId="ADAL" clId="{1AEC8AF1-980A-4834-9F01-AD996069ED82}" dt="2025-02-01T11:05:40.200" v="700" actId="21"/>
          <ac:picMkLst>
            <pc:docMk/>
            <pc:sldMk cId="2216321349" sldId="2147138983"/>
            <ac:picMk id="86" creationId="{4820FBAF-F641-81B4-6C21-2D71A8FCD897}"/>
          </ac:picMkLst>
        </pc:picChg>
        <pc:picChg chg="add mod">
          <ac:chgData name="Alaa Khamis" userId="e9d8d96f-0e91-4cdd-8b6b-d0984d6e299e" providerId="ADAL" clId="{1AEC8AF1-980A-4834-9F01-AD996069ED82}" dt="2025-02-01T11:31:31.472" v="1248" actId="1035"/>
          <ac:picMkLst>
            <pc:docMk/>
            <pc:sldMk cId="2216321349" sldId="2147138983"/>
            <ac:picMk id="90" creationId="{38921182-8B68-6E33-07CD-92280392D160}"/>
          </ac:picMkLst>
        </pc:picChg>
        <pc:picChg chg="add del mod">
          <ac:chgData name="Alaa Khamis" userId="e9d8d96f-0e91-4cdd-8b6b-d0984d6e299e" providerId="ADAL" clId="{1AEC8AF1-980A-4834-9F01-AD996069ED82}" dt="2025-02-01T11:19:51.278" v="986" actId="478"/>
          <ac:picMkLst>
            <pc:docMk/>
            <pc:sldMk cId="2216321349" sldId="2147138983"/>
            <ac:picMk id="4098" creationId="{3BB87D37-FD94-5601-E2C2-9CC62592EAE5}"/>
          </ac:picMkLst>
        </pc:picChg>
        <pc:picChg chg="add mod">
          <ac:chgData name="Alaa Khamis" userId="e9d8d96f-0e91-4cdd-8b6b-d0984d6e299e" providerId="ADAL" clId="{1AEC8AF1-980A-4834-9F01-AD996069ED82}" dt="2025-02-01T11:31:31.472" v="1248" actId="1035"/>
          <ac:picMkLst>
            <pc:docMk/>
            <pc:sldMk cId="2216321349" sldId="2147138983"/>
            <ac:picMk id="4100" creationId="{EDD0FF08-163E-1968-B45A-0F4B4387B187}"/>
          </ac:picMkLst>
        </pc:picChg>
        <pc:picChg chg="add mod">
          <ac:chgData name="Alaa Khamis" userId="e9d8d96f-0e91-4cdd-8b6b-d0984d6e299e" providerId="ADAL" clId="{1AEC8AF1-980A-4834-9F01-AD996069ED82}" dt="2025-02-01T11:31:31.472" v="1248" actId="1035"/>
          <ac:picMkLst>
            <pc:docMk/>
            <pc:sldMk cId="2216321349" sldId="2147138983"/>
            <ac:picMk id="4102" creationId="{412DADF7-A552-FA19-4C49-46B3CF925ADD}"/>
          </ac:picMkLst>
        </pc:picChg>
        <pc:picChg chg="add mod">
          <ac:chgData name="Alaa Khamis" userId="e9d8d96f-0e91-4cdd-8b6b-d0984d6e299e" providerId="ADAL" clId="{1AEC8AF1-980A-4834-9F01-AD996069ED82}" dt="2025-02-01T11:31:31.472" v="1248" actId="1035"/>
          <ac:picMkLst>
            <pc:docMk/>
            <pc:sldMk cId="2216321349" sldId="2147138983"/>
            <ac:picMk id="4104" creationId="{CE4CC67D-F613-B564-7476-96DC4807DEBB}"/>
          </ac:picMkLst>
        </pc:picChg>
        <pc:picChg chg="add mod">
          <ac:chgData name="Alaa Khamis" userId="e9d8d96f-0e91-4cdd-8b6b-d0984d6e299e" providerId="ADAL" clId="{1AEC8AF1-980A-4834-9F01-AD996069ED82}" dt="2025-02-01T11:31:31.472" v="1248" actId="1035"/>
          <ac:picMkLst>
            <pc:docMk/>
            <pc:sldMk cId="2216321349" sldId="2147138983"/>
            <ac:picMk id="4106" creationId="{FA9030A2-BFD3-65CA-0326-D0F2D10F9354}"/>
          </ac:picMkLst>
        </pc:picChg>
        <pc:picChg chg="add mod">
          <ac:chgData name="Alaa Khamis" userId="e9d8d96f-0e91-4cdd-8b6b-d0984d6e299e" providerId="ADAL" clId="{1AEC8AF1-980A-4834-9F01-AD996069ED82}" dt="2025-02-01T11:31:31.472" v="1248" actId="1035"/>
          <ac:picMkLst>
            <pc:docMk/>
            <pc:sldMk cId="2216321349" sldId="2147138983"/>
            <ac:picMk id="4108" creationId="{AACAD416-12B7-3757-C6E4-299AB92D3C8E}"/>
          </ac:picMkLst>
        </pc:picChg>
        <pc:picChg chg="add mod">
          <ac:chgData name="Alaa Khamis" userId="e9d8d96f-0e91-4cdd-8b6b-d0984d6e299e" providerId="ADAL" clId="{1AEC8AF1-980A-4834-9F01-AD996069ED82}" dt="2025-02-01T11:31:31.472" v="1248" actId="1035"/>
          <ac:picMkLst>
            <pc:docMk/>
            <pc:sldMk cId="2216321349" sldId="2147138983"/>
            <ac:picMk id="4110" creationId="{443B0891-2884-3D64-448B-CBD4813E8AC8}"/>
          </ac:picMkLst>
        </pc:picChg>
      </pc:sldChg>
      <pc:sldChg chg="addSp delSp modSp add del mod modAnim">
        <pc:chgData name="Alaa Khamis" userId="e9d8d96f-0e91-4cdd-8b6b-d0984d6e299e" providerId="ADAL" clId="{1AEC8AF1-980A-4834-9F01-AD996069ED82}" dt="2025-02-01T11:18:07.803" v="969" actId="47"/>
        <pc:sldMkLst>
          <pc:docMk/>
          <pc:sldMk cId="1263527698" sldId="2147138984"/>
        </pc:sldMkLst>
        <pc:spChg chg="add del mod">
          <ac:chgData name="Alaa Khamis" userId="e9d8d96f-0e91-4cdd-8b6b-d0984d6e299e" providerId="ADAL" clId="{1AEC8AF1-980A-4834-9F01-AD996069ED82}" dt="2025-02-01T11:11:50.658" v="908" actId="478"/>
          <ac:spMkLst>
            <pc:docMk/>
            <pc:sldMk cId="1263527698" sldId="2147138984"/>
            <ac:spMk id="24" creationId="{48EF2FB3-F09D-AC54-6756-69ABB137BDB3}"/>
          </ac:spMkLst>
        </pc:spChg>
        <pc:spChg chg="add del mod">
          <ac:chgData name="Alaa Khamis" userId="e9d8d96f-0e91-4cdd-8b6b-d0984d6e299e" providerId="ADAL" clId="{1AEC8AF1-980A-4834-9F01-AD996069ED82}" dt="2025-02-01T11:07:02.197" v="720" actId="478"/>
          <ac:spMkLst>
            <pc:docMk/>
            <pc:sldMk cId="1263527698" sldId="2147138984"/>
            <ac:spMk id="26" creationId="{B275F609-9482-2C82-58E2-C8AE321DA804}"/>
          </ac:spMkLst>
        </pc:spChg>
        <pc:spChg chg="add del mod">
          <ac:chgData name="Alaa Khamis" userId="e9d8d96f-0e91-4cdd-8b6b-d0984d6e299e" providerId="ADAL" clId="{1AEC8AF1-980A-4834-9F01-AD996069ED82}" dt="2025-02-01T11:11:50.658" v="908" actId="478"/>
          <ac:spMkLst>
            <pc:docMk/>
            <pc:sldMk cId="1263527698" sldId="2147138984"/>
            <ac:spMk id="28" creationId="{2C4E86D2-BF00-9E1C-497D-AF5A6DFAEEF0}"/>
          </ac:spMkLst>
        </pc:spChg>
        <pc:spChg chg="add del mod">
          <ac:chgData name="Alaa Khamis" userId="e9d8d96f-0e91-4cdd-8b6b-d0984d6e299e" providerId="ADAL" clId="{1AEC8AF1-980A-4834-9F01-AD996069ED82}" dt="2025-02-01T11:11:50.658" v="908" actId="478"/>
          <ac:spMkLst>
            <pc:docMk/>
            <pc:sldMk cId="1263527698" sldId="2147138984"/>
            <ac:spMk id="30" creationId="{70C2B9FD-AE68-ECFB-5A37-1C434BD70A21}"/>
          </ac:spMkLst>
        </pc:spChg>
        <pc:spChg chg="add del mod">
          <ac:chgData name="Alaa Khamis" userId="e9d8d96f-0e91-4cdd-8b6b-d0984d6e299e" providerId="ADAL" clId="{1AEC8AF1-980A-4834-9F01-AD996069ED82}" dt="2025-02-01T11:11:50.658" v="908" actId="478"/>
          <ac:spMkLst>
            <pc:docMk/>
            <pc:sldMk cId="1263527698" sldId="2147138984"/>
            <ac:spMk id="32" creationId="{861392D2-437E-18B3-2355-65FE7FD837E0}"/>
          </ac:spMkLst>
        </pc:spChg>
        <pc:spChg chg="add del mod">
          <ac:chgData name="Alaa Khamis" userId="e9d8d96f-0e91-4cdd-8b6b-d0984d6e299e" providerId="ADAL" clId="{1AEC8AF1-980A-4834-9F01-AD996069ED82}" dt="2025-02-01T11:11:50.658" v="908" actId="478"/>
          <ac:spMkLst>
            <pc:docMk/>
            <pc:sldMk cId="1263527698" sldId="2147138984"/>
            <ac:spMk id="34" creationId="{91710B5F-8C84-F5F9-CE9E-77AF883C47B4}"/>
          </ac:spMkLst>
        </pc:spChg>
        <pc:spChg chg="add del mod">
          <ac:chgData name="Alaa Khamis" userId="e9d8d96f-0e91-4cdd-8b6b-d0984d6e299e" providerId="ADAL" clId="{1AEC8AF1-980A-4834-9F01-AD996069ED82}" dt="2025-02-01T11:11:50.658" v="908" actId="478"/>
          <ac:spMkLst>
            <pc:docMk/>
            <pc:sldMk cId="1263527698" sldId="2147138984"/>
            <ac:spMk id="36" creationId="{78E74C8F-AAAC-0798-A838-A76DDED89A25}"/>
          </ac:spMkLst>
        </pc:spChg>
        <pc:spChg chg="add del mod">
          <ac:chgData name="Alaa Khamis" userId="e9d8d96f-0e91-4cdd-8b6b-d0984d6e299e" providerId="ADAL" clId="{1AEC8AF1-980A-4834-9F01-AD996069ED82}" dt="2025-02-01T11:11:50.658" v="908" actId="478"/>
          <ac:spMkLst>
            <pc:docMk/>
            <pc:sldMk cId="1263527698" sldId="2147138984"/>
            <ac:spMk id="38" creationId="{9039E782-50E2-CEB9-950A-1F367B8940BF}"/>
          </ac:spMkLst>
        </pc:spChg>
        <pc:spChg chg="add del mod">
          <ac:chgData name="Alaa Khamis" userId="e9d8d96f-0e91-4cdd-8b6b-d0984d6e299e" providerId="ADAL" clId="{1AEC8AF1-980A-4834-9F01-AD996069ED82}" dt="2025-02-01T11:11:50.658" v="908" actId="478"/>
          <ac:spMkLst>
            <pc:docMk/>
            <pc:sldMk cId="1263527698" sldId="2147138984"/>
            <ac:spMk id="40" creationId="{109200E5-2699-E21B-511F-0B1CD87F069E}"/>
          </ac:spMkLst>
        </pc:spChg>
        <pc:spChg chg="del">
          <ac:chgData name="Alaa Khamis" userId="e9d8d96f-0e91-4cdd-8b6b-d0984d6e299e" providerId="ADAL" clId="{1AEC8AF1-980A-4834-9F01-AD996069ED82}" dt="2025-02-01T10:57:37.294" v="469" actId="478"/>
          <ac:spMkLst>
            <pc:docMk/>
            <pc:sldMk cId="1263527698" sldId="2147138984"/>
            <ac:spMk id="43" creationId="{27C2FA03-903B-755C-0D47-B2D9546D7503}"/>
          </ac:spMkLst>
        </pc:spChg>
        <pc:spChg chg="del">
          <ac:chgData name="Alaa Khamis" userId="e9d8d96f-0e91-4cdd-8b6b-d0984d6e299e" providerId="ADAL" clId="{1AEC8AF1-980A-4834-9F01-AD996069ED82}" dt="2025-02-01T10:57:37.294" v="469" actId="478"/>
          <ac:spMkLst>
            <pc:docMk/>
            <pc:sldMk cId="1263527698" sldId="2147138984"/>
            <ac:spMk id="45" creationId="{9BF081FF-45B4-923B-455B-A1E320F536AB}"/>
          </ac:spMkLst>
        </pc:spChg>
        <pc:spChg chg="del">
          <ac:chgData name="Alaa Khamis" userId="e9d8d96f-0e91-4cdd-8b6b-d0984d6e299e" providerId="ADAL" clId="{1AEC8AF1-980A-4834-9F01-AD996069ED82}" dt="2025-02-01T10:57:37.294" v="469" actId="478"/>
          <ac:spMkLst>
            <pc:docMk/>
            <pc:sldMk cId="1263527698" sldId="2147138984"/>
            <ac:spMk id="46" creationId="{8670EDBF-2C1E-6FD3-2B72-0721F87D9C67}"/>
          </ac:spMkLst>
        </pc:spChg>
        <pc:spChg chg="del">
          <ac:chgData name="Alaa Khamis" userId="e9d8d96f-0e91-4cdd-8b6b-d0984d6e299e" providerId="ADAL" clId="{1AEC8AF1-980A-4834-9F01-AD996069ED82}" dt="2025-02-01T10:57:37.294" v="469" actId="478"/>
          <ac:spMkLst>
            <pc:docMk/>
            <pc:sldMk cId="1263527698" sldId="2147138984"/>
            <ac:spMk id="49" creationId="{C0713BE8-61B8-D63B-037C-7276FB39AFA0}"/>
          </ac:spMkLst>
        </pc:spChg>
        <pc:spChg chg="del">
          <ac:chgData name="Alaa Khamis" userId="e9d8d96f-0e91-4cdd-8b6b-d0984d6e299e" providerId="ADAL" clId="{1AEC8AF1-980A-4834-9F01-AD996069ED82}" dt="2025-02-01T10:57:37.294" v="469" actId="478"/>
          <ac:spMkLst>
            <pc:docMk/>
            <pc:sldMk cId="1263527698" sldId="2147138984"/>
            <ac:spMk id="55" creationId="{38573BD8-0388-7BF9-2AEF-02E8A4CBD850}"/>
          </ac:spMkLst>
        </pc:spChg>
        <pc:spChg chg="del">
          <ac:chgData name="Alaa Khamis" userId="e9d8d96f-0e91-4cdd-8b6b-d0984d6e299e" providerId="ADAL" clId="{1AEC8AF1-980A-4834-9F01-AD996069ED82}" dt="2025-02-01T10:57:37.294" v="469" actId="478"/>
          <ac:spMkLst>
            <pc:docMk/>
            <pc:sldMk cId="1263527698" sldId="2147138984"/>
            <ac:spMk id="57" creationId="{68C24D13-17F9-5E52-C76E-27BCB33CAD6C}"/>
          </ac:spMkLst>
        </pc:spChg>
        <pc:spChg chg="del">
          <ac:chgData name="Alaa Khamis" userId="e9d8d96f-0e91-4cdd-8b6b-d0984d6e299e" providerId="ADAL" clId="{1AEC8AF1-980A-4834-9F01-AD996069ED82}" dt="2025-02-01T10:57:37.294" v="469" actId="478"/>
          <ac:spMkLst>
            <pc:docMk/>
            <pc:sldMk cId="1263527698" sldId="2147138984"/>
            <ac:spMk id="58" creationId="{A4A34F00-01DF-410E-B279-A045F7F24068}"/>
          </ac:spMkLst>
        </pc:spChg>
        <pc:spChg chg="del">
          <ac:chgData name="Alaa Khamis" userId="e9d8d96f-0e91-4cdd-8b6b-d0984d6e299e" providerId="ADAL" clId="{1AEC8AF1-980A-4834-9F01-AD996069ED82}" dt="2025-02-01T10:57:37.294" v="469" actId="478"/>
          <ac:spMkLst>
            <pc:docMk/>
            <pc:sldMk cId="1263527698" sldId="2147138984"/>
            <ac:spMk id="60" creationId="{4ED07E46-D652-79C4-D3CA-1E3CE6CBD910}"/>
          </ac:spMkLst>
        </pc:spChg>
        <pc:spChg chg="del">
          <ac:chgData name="Alaa Khamis" userId="e9d8d96f-0e91-4cdd-8b6b-d0984d6e299e" providerId="ADAL" clId="{1AEC8AF1-980A-4834-9F01-AD996069ED82}" dt="2025-02-01T10:57:37.294" v="469" actId="478"/>
          <ac:spMkLst>
            <pc:docMk/>
            <pc:sldMk cId="1263527698" sldId="2147138984"/>
            <ac:spMk id="65" creationId="{21D27E71-FEF0-C122-4E46-D2FD5F859AA2}"/>
          </ac:spMkLst>
        </pc:spChg>
        <pc:spChg chg="del">
          <ac:chgData name="Alaa Khamis" userId="e9d8d96f-0e91-4cdd-8b6b-d0984d6e299e" providerId="ADAL" clId="{1AEC8AF1-980A-4834-9F01-AD996069ED82}" dt="2025-02-01T10:57:37.294" v="469" actId="478"/>
          <ac:spMkLst>
            <pc:docMk/>
            <pc:sldMk cId="1263527698" sldId="2147138984"/>
            <ac:spMk id="66" creationId="{ADA3FAAB-903E-931F-DC95-799386A3A167}"/>
          </ac:spMkLst>
        </pc:spChg>
        <pc:spChg chg="add mod">
          <ac:chgData name="Alaa Khamis" userId="e9d8d96f-0e91-4cdd-8b6b-d0984d6e299e" providerId="ADAL" clId="{1AEC8AF1-980A-4834-9F01-AD996069ED82}" dt="2025-02-01T11:15:24.640" v="927" actId="1036"/>
          <ac:spMkLst>
            <pc:docMk/>
            <pc:sldMk cId="1263527698" sldId="2147138984"/>
            <ac:spMk id="73" creationId="{8A4ACF6B-8233-5E5F-6858-9C3FEFDE8D20}"/>
          </ac:spMkLst>
        </pc:spChg>
        <pc:grpChg chg="add del mod">
          <ac:chgData name="Alaa Khamis" userId="e9d8d96f-0e91-4cdd-8b6b-d0984d6e299e" providerId="ADAL" clId="{1AEC8AF1-980A-4834-9F01-AD996069ED82}" dt="2025-02-01T11:04:22.391" v="664" actId="478"/>
          <ac:grpSpMkLst>
            <pc:docMk/>
            <pc:sldMk cId="1263527698" sldId="2147138984"/>
            <ac:grpSpMk id="18" creationId="{70DCA4C2-F80F-437D-0A8F-E3B15D614943}"/>
          </ac:grpSpMkLst>
        </pc:grpChg>
        <pc:graphicFrameChg chg="add del mod modGraphic">
          <ac:chgData name="Alaa Khamis" userId="e9d8d96f-0e91-4cdd-8b6b-d0984d6e299e" providerId="ADAL" clId="{1AEC8AF1-980A-4834-9F01-AD996069ED82}" dt="2025-02-01T11:06:40.759" v="714" actId="478"/>
          <ac:graphicFrameMkLst>
            <pc:docMk/>
            <pc:sldMk cId="1263527698" sldId="2147138984"/>
            <ac:graphicFrameMk id="3" creationId="{D92A8661-4C31-B5F5-B6C5-42B7778D4896}"/>
          </ac:graphicFrameMkLst>
        </pc:graphicFrameChg>
        <pc:picChg chg="add mod">
          <ac:chgData name="Alaa Khamis" userId="e9d8d96f-0e91-4cdd-8b6b-d0984d6e299e" providerId="ADAL" clId="{1AEC8AF1-980A-4834-9F01-AD996069ED82}" dt="2025-02-01T11:08:42.311" v="849" actId="1038"/>
          <ac:picMkLst>
            <pc:docMk/>
            <pc:sldMk cId="1263527698" sldId="2147138984"/>
            <ac:picMk id="8" creationId="{E275FBE9-4579-3BB3-9673-83C6881C692C}"/>
          </ac:picMkLst>
        </pc:picChg>
        <pc:picChg chg="add mod">
          <ac:chgData name="Alaa Khamis" userId="e9d8d96f-0e91-4cdd-8b6b-d0984d6e299e" providerId="ADAL" clId="{1AEC8AF1-980A-4834-9F01-AD996069ED82}" dt="2025-02-01T11:02:51.369" v="623" actId="1036"/>
          <ac:picMkLst>
            <pc:docMk/>
            <pc:sldMk cId="1263527698" sldId="2147138984"/>
            <ac:picMk id="9" creationId="{80CCA652-94D9-41F4-0BF9-0083F88A5C4D}"/>
          </ac:picMkLst>
        </pc:picChg>
        <pc:picChg chg="add del mod">
          <ac:chgData name="Alaa Khamis" userId="e9d8d96f-0e91-4cdd-8b6b-d0984d6e299e" providerId="ADAL" clId="{1AEC8AF1-980A-4834-9F01-AD996069ED82}" dt="2025-02-01T11:11:50.658" v="908" actId="478"/>
          <ac:picMkLst>
            <pc:docMk/>
            <pc:sldMk cId="1263527698" sldId="2147138984"/>
            <ac:picMk id="10" creationId="{5584B7BD-3752-3046-FB2D-8293CB363928}"/>
          </ac:picMkLst>
        </pc:picChg>
        <pc:picChg chg="add mod">
          <ac:chgData name="Alaa Khamis" userId="e9d8d96f-0e91-4cdd-8b6b-d0984d6e299e" providerId="ADAL" clId="{1AEC8AF1-980A-4834-9F01-AD996069ED82}" dt="2025-02-01T11:03:25.485" v="637" actId="14100"/>
          <ac:picMkLst>
            <pc:docMk/>
            <pc:sldMk cId="1263527698" sldId="2147138984"/>
            <ac:picMk id="11" creationId="{8158ADDE-E5BD-65BD-6C26-A75F51488BAC}"/>
          </ac:picMkLst>
        </pc:picChg>
        <pc:picChg chg="add del mod">
          <ac:chgData name="Alaa Khamis" userId="e9d8d96f-0e91-4cdd-8b6b-d0984d6e299e" providerId="ADAL" clId="{1AEC8AF1-980A-4834-9F01-AD996069ED82}" dt="2025-02-01T11:11:50.658" v="908" actId="478"/>
          <ac:picMkLst>
            <pc:docMk/>
            <pc:sldMk cId="1263527698" sldId="2147138984"/>
            <ac:picMk id="13" creationId="{D53F9492-6AC9-EF8E-9BEC-E17F1612F2F5}"/>
          </ac:picMkLst>
        </pc:picChg>
        <pc:picChg chg="add mod">
          <ac:chgData name="Alaa Khamis" userId="e9d8d96f-0e91-4cdd-8b6b-d0984d6e299e" providerId="ADAL" clId="{1AEC8AF1-980A-4834-9F01-AD996069ED82}" dt="2025-02-01T11:04:01.784" v="661" actId="1038"/>
          <ac:picMkLst>
            <pc:docMk/>
            <pc:sldMk cId="1263527698" sldId="2147138984"/>
            <ac:picMk id="14" creationId="{DB8C4338-F344-D98E-529F-7D51178F4C40}"/>
          </ac:picMkLst>
        </pc:picChg>
        <pc:picChg chg="add mod">
          <ac:chgData name="Alaa Khamis" userId="e9d8d96f-0e91-4cdd-8b6b-d0984d6e299e" providerId="ADAL" clId="{1AEC8AF1-980A-4834-9F01-AD996069ED82}" dt="2025-02-01T11:04:01.784" v="661" actId="1038"/>
          <ac:picMkLst>
            <pc:docMk/>
            <pc:sldMk cId="1263527698" sldId="2147138984"/>
            <ac:picMk id="15" creationId="{EB5BEA23-2F6F-B865-1936-05FB8D24F57B}"/>
          </ac:picMkLst>
        </pc:picChg>
        <pc:picChg chg="add mod">
          <ac:chgData name="Alaa Khamis" userId="e9d8d96f-0e91-4cdd-8b6b-d0984d6e299e" providerId="ADAL" clId="{1AEC8AF1-980A-4834-9F01-AD996069ED82}" dt="2025-02-01T11:04:01.784" v="661" actId="1038"/>
          <ac:picMkLst>
            <pc:docMk/>
            <pc:sldMk cId="1263527698" sldId="2147138984"/>
            <ac:picMk id="16" creationId="{2380333D-8538-A0D7-644F-03361135A3BF}"/>
          </ac:picMkLst>
        </pc:picChg>
        <pc:picChg chg="add mod">
          <ac:chgData name="Alaa Khamis" userId="e9d8d96f-0e91-4cdd-8b6b-d0984d6e299e" providerId="ADAL" clId="{1AEC8AF1-980A-4834-9F01-AD996069ED82}" dt="2025-02-01T11:04:01.784" v="661" actId="1038"/>
          <ac:picMkLst>
            <pc:docMk/>
            <pc:sldMk cId="1263527698" sldId="2147138984"/>
            <ac:picMk id="17" creationId="{D679E74F-3D08-904E-9525-D9367F9527BE}"/>
          </ac:picMkLst>
        </pc:picChg>
        <pc:picChg chg="add mod">
          <ac:chgData name="Alaa Khamis" userId="e9d8d96f-0e91-4cdd-8b6b-d0984d6e299e" providerId="ADAL" clId="{1AEC8AF1-980A-4834-9F01-AD996069ED82}" dt="2025-02-01T11:04:29.383" v="673" actId="1038"/>
          <ac:picMkLst>
            <pc:docMk/>
            <pc:sldMk cId="1263527698" sldId="2147138984"/>
            <ac:picMk id="20" creationId="{F8884C36-A8D5-4009-BED5-AAAA698010ED}"/>
          </ac:picMkLst>
        </pc:picChg>
        <pc:picChg chg="add mod">
          <ac:chgData name="Alaa Khamis" userId="e9d8d96f-0e91-4cdd-8b6b-d0984d6e299e" providerId="ADAL" clId="{1AEC8AF1-980A-4834-9F01-AD996069ED82}" dt="2025-02-01T11:09:24.520" v="895" actId="1036"/>
          <ac:picMkLst>
            <pc:docMk/>
            <pc:sldMk cId="1263527698" sldId="2147138984"/>
            <ac:picMk id="21" creationId="{5C27B08A-A468-3DCB-532B-86D3212A4F94}"/>
          </ac:picMkLst>
        </pc:picChg>
        <pc:picChg chg="add mod">
          <ac:chgData name="Alaa Khamis" userId="e9d8d96f-0e91-4cdd-8b6b-d0984d6e299e" providerId="ADAL" clId="{1AEC8AF1-980A-4834-9F01-AD996069ED82}" dt="2025-02-01T11:09:24.520" v="895" actId="1036"/>
          <ac:picMkLst>
            <pc:docMk/>
            <pc:sldMk cId="1263527698" sldId="2147138984"/>
            <ac:picMk id="22" creationId="{6114DE92-F6AD-C0EE-7B91-C32125820C39}"/>
          </ac:picMkLst>
        </pc:picChg>
        <pc:picChg chg="del">
          <ac:chgData name="Alaa Khamis" userId="e9d8d96f-0e91-4cdd-8b6b-d0984d6e299e" providerId="ADAL" clId="{1AEC8AF1-980A-4834-9F01-AD996069ED82}" dt="2025-02-01T10:57:38.813" v="470" actId="478"/>
          <ac:picMkLst>
            <pc:docMk/>
            <pc:sldMk cId="1263527698" sldId="2147138984"/>
            <ac:picMk id="44" creationId="{7D52DB76-8A47-45F8-CD88-9CF9B00F7E4D}"/>
          </ac:picMkLst>
        </pc:picChg>
        <pc:picChg chg="add mod">
          <ac:chgData name="Alaa Khamis" userId="e9d8d96f-0e91-4cdd-8b6b-d0984d6e299e" providerId="ADAL" clId="{1AEC8AF1-980A-4834-9F01-AD996069ED82}" dt="2025-02-01T11:15:08.117" v="915" actId="1076"/>
          <ac:picMkLst>
            <pc:docMk/>
            <pc:sldMk cId="1263527698" sldId="2147138984"/>
            <ac:picMk id="69" creationId="{5573A3E6-4E78-BE9A-6F17-27CF8E98B4F5}"/>
          </ac:picMkLst>
        </pc:picChg>
        <pc:picChg chg="add mod">
          <ac:chgData name="Alaa Khamis" userId="e9d8d96f-0e91-4cdd-8b6b-d0984d6e299e" providerId="ADAL" clId="{1AEC8AF1-980A-4834-9F01-AD996069ED82}" dt="2025-02-01T11:09:24.520" v="895" actId="1036"/>
          <ac:picMkLst>
            <pc:docMk/>
            <pc:sldMk cId="1263527698" sldId="2147138984"/>
            <ac:picMk id="86" creationId="{4820FBAF-F641-81B4-6C21-2D71A8FCD897}"/>
          </ac:picMkLst>
        </pc:picChg>
      </pc:sldChg>
      <pc:sldChg chg="addSp modSp add mod">
        <pc:chgData name="Alaa Khamis" userId="e9d8d96f-0e91-4cdd-8b6b-d0984d6e299e" providerId="ADAL" clId="{1AEC8AF1-980A-4834-9F01-AD996069ED82}" dt="2025-02-01T11:45:54.553" v="1624" actId="14100"/>
        <pc:sldMkLst>
          <pc:docMk/>
          <pc:sldMk cId="1192078716" sldId="2147138985"/>
        </pc:sldMkLst>
        <pc:spChg chg="add mod">
          <ac:chgData name="Alaa Khamis" userId="e9d8d96f-0e91-4cdd-8b6b-d0984d6e299e" providerId="ADAL" clId="{1AEC8AF1-980A-4834-9F01-AD996069ED82}" dt="2025-02-01T11:45:54.553" v="1624" actId="14100"/>
          <ac:spMkLst>
            <pc:docMk/>
            <pc:sldMk cId="1192078716" sldId="2147138985"/>
            <ac:spMk id="2" creationId="{F4292814-AB87-10EC-CEBE-28A03999B91F}"/>
          </ac:spMkLst>
        </pc:spChg>
      </pc:sldChg>
      <pc:sldChg chg="delSp modSp add del mod">
        <pc:chgData name="Alaa Khamis" userId="e9d8d96f-0e91-4cdd-8b6b-d0984d6e299e" providerId="ADAL" clId="{1AEC8AF1-980A-4834-9F01-AD996069ED82}" dt="2025-02-01T11:25:41.882" v="1147" actId="47"/>
        <pc:sldMkLst>
          <pc:docMk/>
          <pc:sldMk cId="938119537" sldId="2147138986"/>
        </pc:sldMkLst>
        <pc:spChg chg="mod">
          <ac:chgData name="Alaa Khamis" userId="e9d8d96f-0e91-4cdd-8b6b-d0984d6e299e" providerId="ADAL" clId="{1AEC8AF1-980A-4834-9F01-AD996069ED82}" dt="2025-02-01T11:25:17.207" v="1145" actId="20577"/>
          <ac:spMkLst>
            <pc:docMk/>
            <pc:sldMk cId="938119537" sldId="2147138986"/>
            <ac:spMk id="7" creationId="{7AAB8532-6B7A-495F-435C-3A657E743A89}"/>
          </ac:spMkLst>
        </pc:spChg>
        <pc:spChg chg="del">
          <ac:chgData name="Alaa Khamis" userId="e9d8d96f-0e91-4cdd-8b6b-d0984d6e299e" providerId="ADAL" clId="{1AEC8AF1-980A-4834-9F01-AD996069ED82}" dt="2025-02-01T11:25:20.872" v="1146" actId="478"/>
          <ac:spMkLst>
            <pc:docMk/>
            <pc:sldMk cId="938119537" sldId="2147138986"/>
            <ac:spMk id="24" creationId="{1B839569-9E16-9A2C-D1D9-78ACFEE7E51C}"/>
          </ac:spMkLst>
        </pc:spChg>
        <pc:spChg chg="del">
          <ac:chgData name="Alaa Khamis" userId="e9d8d96f-0e91-4cdd-8b6b-d0984d6e299e" providerId="ADAL" clId="{1AEC8AF1-980A-4834-9F01-AD996069ED82}" dt="2025-02-01T11:25:20.872" v="1146" actId="478"/>
          <ac:spMkLst>
            <pc:docMk/>
            <pc:sldMk cId="938119537" sldId="2147138986"/>
            <ac:spMk id="28" creationId="{3ADD1352-14D5-7F82-37A3-EF38FB912C03}"/>
          </ac:spMkLst>
        </pc:spChg>
        <pc:spChg chg="del">
          <ac:chgData name="Alaa Khamis" userId="e9d8d96f-0e91-4cdd-8b6b-d0984d6e299e" providerId="ADAL" clId="{1AEC8AF1-980A-4834-9F01-AD996069ED82}" dt="2025-02-01T11:25:20.872" v="1146" actId="478"/>
          <ac:spMkLst>
            <pc:docMk/>
            <pc:sldMk cId="938119537" sldId="2147138986"/>
            <ac:spMk id="30" creationId="{BD245447-6171-6942-EA72-8569CD717C01}"/>
          </ac:spMkLst>
        </pc:spChg>
        <pc:spChg chg="del">
          <ac:chgData name="Alaa Khamis" userId="e9d8d96f-0e91-4cdd-8b6b-d0984d6e299e" providerId="ADAL" clId="{1AEC8AF1-980A-4834-9F01-AD996069ED82}" dt="2025-02-01T11:25:20.872" v="1146" actId="478"/>
          <ac:spMkLst>
            <pc:docMk/>
            <pc:sldMk cId="938119537" sldId="2147138986"/>
            <ac:spMk id="32" creationId="{92453BFB-AADE-1EF6-2B8B-2B927CA108E2}"/>
          </ac:spMkLst>
        </pc:spChg>
        <pc:spChg chg="del">
          <ac:chgData name="Alaa Khamis" userId="e9d8d96f-0e91-4cdd-8b6b-d0984d6e299e" providerId="ADAL" clId="{1AEC8AF1-980A-4834-9F01-AD996069ED82}" dt="2025-02-01T11:25:20.872" v="1146" actId="478"/>
          <ac:spMkLst>
            <pc:docMk/>
            <pc:sldMk cId="938119537" sldId="2147138986"/>
            <ac:spMk id="34" creationId="{C2675C46-4E77-DE0E-9AC8-5CFADB6114C2}"/>
          </ac:spMkLst>
        </pc:spChg>
        <pc:spChg chg="del">
          <ac:chgData name="Alaa Khamis" userId="e9d8d96f-0e91-4cdd-8b6b-d0984d6e299e" providerId="ADAL" clId="{1AEC8AF1-980A-4834-9F01-AD996069ED82}" dt="2025-02-01T11:25:20.872" v="1146" actId="478"/>
          <ac:spMkLst>
            <pc:docMk/>
            <pc:sldMk cId="938119537" sldId="2147138986"/>
            <ac:spMk id="36" creationId="{0472F39C-233A-C5C6-C8A5-6F8F55FE1732}"/>
          </ac:spMkLst>
        </pc:spChg>
        <pc:spChg chg="del">
          <ac:chgData name="Alaa Khamis" userId="e9d8d96f-0e91-4cdd-8b6b-d0984d6e299e" providerId="ADAL" clId="{1AEC8AF1-980A-4834-9F01-AD996069ED82}" dt="2025-02-01T11:25:20.872" v="1146" actId="478"/>
          <ac:spMkLst>
            <pc:docMk/>
            <pc:sldMk cId="938119537" sldId="2147138986"/>
            <ac:spMk id="38" creationId="{EC4E3202-8340-562D-6F97-A88B6FBB3D9A}"/>
          </ac:spMkLst>
        </pc:spChg>
        <pc:spChg chg="del">
          <ac:chgData name="Alaa Khamis" userId="e9d8d96f-0e91-4cdd-8b6b-d0984d6e299e" providerId="ADAL" clId="{1AEC8AF1-980A-4834-9F01-AD996069ED82}" dt="2025-02-01T11:25:20.872" v="1146" actId="478"/>
          <ac:spMkLst>
            <pc:docMk/>
            <pc:sldMk cId="938119537" sldId="2147138986"/>
            <ac:spMk id="40" creationId="{0292BE3F-CAEC-6EF1-4E7C-6D66E63A4279}"/>
          </ac:spMkLst>
        </pc:spChg>
        <pc:picChg chg="del">
          <ac:chgData name="Alaa Khamis" userId="e9d8d96f-0e91-4cdd-8b6b-d0984d6e299e" providerId="ADAL" clId="{1AEC8AF1-980A-4834-9F01-AD996069ED82}" dt="2025-02-01T11:25:20.872" v="1146" actId="478"/>
          <ac:picMkLst>
            <pc:docMk/>
            <pc:sldMk cId="938119537" sldId="2147138986"/>
            <ac:picMk id="11" creationId="{23CC6D66-FD88-4EF2-513E-43983F07926F}"/>
          </ac:picMkLst>
        </pc:picChg>
        <pc:picChg chg="del">
          <ac:chgData name="Alaa Khamis" userId="e9d8d96f-0e91-4cdd-8b6b-d0984d6e299e" providerId="ADAL" clId="{1AEC8AF1-980A-4834-9F01-AD996069ED82}" dt="2025-02-01T11:25:20.872" v="1146" actId="478"/>
          <ac:picMkLst>
            <pc:docMk/>
            <pc:sldMk cId="938119537" sldId="2147138986"/>
            <ac:picMk id="86" creationId="{07BDCB62-2D8F-E1F6-F754-7330DC467CD5}"/>
          </ac:picMkLst>
        </pc:picChg>
      </pc:sldChg>
      <pc:sldChg chg="modSp add mod">
        <pc:chgData name="Alaa Khamis" userId="e9d8d96f-0e91-4cdd-8b6b-d0984d6e299e" providerId="ADAL" clId="{1AEC8AF1-980A-4834-9F01-AD996069ED82}" dt="2025-02-01T11:38:35.407" v="1478"/>
        <pc:sldMkLst>
          <pc:docMk/>
          <pc:sldMk cId="1036078112" sldId="2147138986"/>
        </pc:sldMkLst>
        <pc:spChg chg="mod">
          <ac:chgData name="Alaa Khamis" userId="e9d8d96f-0e91-4cdd-8b6b-d0984d6e299e" providerId="ADAL" clId="{1AEC8AF1-980A-4834-9F01-AD996069ED82}" dt="2025-02-01T11:38:35.407" v="1478"/>
          <ac:spMkLst>
            <pc:docMk/>
            <pc:sldMk cId="1036078112" sldId="2147138986"/>
            <ac:spMk id="6" creationId="{7EF584E2-8639-FAE5-EB25-1BC021E2297C}"/>
          </ac:spMkLst>
        </pc:spChg>
      </pc:sldChg>
      <pc:sldChg chg="delSp modSp add del mod modNotesTx">
        <pc:chgData name="Alaa Khamis" userId="e9d8d96f-0e91-4cdd-8b6b-d0984d6e299e" providerId="ADAL" clId="{1AEC8AF1-980A-4834-9F01-AD996069ED82}" dt="2025-02-01T11:28:17.628" v="1235" actId="47"/>
        <pc:sldMkLst>
          <pc:docMk/>
          <pc:sldMk cId="1117931620" sldId="2147138986"/>
        </pc:sldMkLst>
        <pc:spChg chg="mod">
          <ac:chgData name="Alaa Khamis" userId="e9d8d96f-0e91-4cdd-8b6b-d0984d6e299e" providerId="ADAL" clId="{1AEC8AF1-980A-4834-9F01-AD996069ED82}" dt="2025-02-01T11:27:47.189" v="1234" actId="20577"/>
          <ac:spMkLst>
            <pc:docMk/>
            <pc:sldMk cId="1117931620" sldId="2147138986"/>
            <ac:spMk id="13" creationId="{42B49CB7-D3DF-D9AB-0E1F-9C1228D0D8BD}"/>
          </ac:spMkLst>
        </pc:spChg>
        <pc:spChg chg="del">
          <ac:chgData name="Alaa Khamis" userId="e9d8d96f-0e91-4cdd-8b6b-d0984d6e299e" providerId="ADAL" clId="{1AEC8AF1-980A-4834-9F01-AD996069ED82}" dt="2025-02-01T11:25:59.415" v="1149" actId="478"/>
          <ac:spMkLst>
            <pc:docMk/>
            <pc:sldMk cId="1117931620" sldId="2147138986"/>
            <ac:spMk id="47" creationId="{EEF044DD-135B-1EDF-4C47-AED2535D2F9A}"/>
          </ac:spMkLst>
        </pc:spChg>
        <pc:spChg chg="del">
          <ac:chgData name="Alaa Khamis" userId="e9d8d96f-0e91-4cdd-8b6b-d0984d6e299e" providerId="ADAL" clId="{1AEC8AF1-980A-4834-9F01-AD996069ED82}" dt="2025-02-01T11:25:59.415" v="1149" actId="478"/>
          <ac:spMkLst>
            <pc:docMk/>
            <pc:sldMk cId="1117931620" sldId="2147138986"/>
            <ac:spMk id="48" creationId="{A6501AF2-57D3-A631-548E-16E6748779A5}"/>
          </ac:spMkLst>
        </pc:spChg>
        <pc:spChg chg="del">
          <ac:chgData name="Alaa Khamis" userId="e9d8d96f-0e91-4cdd-8b6b-d0984d6e299e" providerId="ADAL" clId="{1AEC8AF1-980A-4834-9F01-AD996069ED82}" dt="2025-02-01T11:25:59.415" v="1149" actId="478"/>
          <ac:spMkLst>
            <pc:docMk/>
            <pc:sldMk cId="1117931620" sldId="2147138986"/>
            <ac:spMk id="50" creationId="{75EF5875-0CA3-8811-13A1-D9F8FC8B0B19}"/>
          </ac:spMkLst>
        </pc:spChg>
        <pc:spChg chg="del">
          <ac:chgData name="Alaa Khamis" userId="e9d8d96f-0e91-4cdd-8b6b-d0984d6e299e" providerId="ADAL" clId="{1AEC8AF1-980A-4834-9F01-AD996069ED82}" dt="2025-02-01T11:25:59.415" v="1149" actId="478"/>
          <ac:spMkLst>
            <pc:docMk/>
            <pc:sldMk cId="1117931620" sldId="2147138986"/>
            <ac:spMk id="51" creationId="{FCF2D425-2B94-521D-2DEF-8A2C77E5A2B1}"/>
          </ac:spMkLst>
        </pc:spChg>
        <pc:spChg chg="del">
          <ac:chgData name="Alaa Khamis" userId="e9d8d96f-0e91-4cdd-8b6b-d0984d6e299e" providerId="ADAL" clId="{1AEC8AF1-980A-4834-9F01-AD996069ED82}" dt="2025-02-01T11:25:59.415" v="1149" actId="478"/>
          <ac:spMkLst>
            <pc:docMk/>
            <pc:sldMk cId="1117931620" sldId="2147138986"/>
            <ac:spMk id="52" creationId="{80681ECD-453C-40F9-0256-88E1BC464FFD}"/>
          </ac:spMkLst>
        </pc:spChg>
        <pc:spChg chg="del">
          <ac:chgData name="Alaa Khamis" userId="e9d8d96f-0e91-4cdd-8b6b-d0984d6e299e" providerId="ADAL" clId="{1AEC8AF1-980A-4834-9F01-AD996069ED82}" dt="2025-02-01T11:25:59.415" v="1149" actId="478"/>
          <ac:spMkLst>
            <pc:docMk/>
            <pc:sldMk cId="1117931620" sldId="2147138986"/>
            <ac:spMk id="54" creationId="{1E019C06-8C5D-6CC0-71BF-CADC4A1677FC}"/>
          </ac:spMkLst>
        </pc:spChg>
        <pc:spChg chg="del">
          <ac:chgData name="Alaa Khamis" userId="e9d8d96f-0e91-4cdd-8b6b-d0984d6e299e" providerId="ADAL" clId="{1AEC8AF1-980A-4834-9F01-AD996069ED82}" dt="2025-02-01T11:25:59.415" v="1149" actId="478"/>
          <ac:spMkLst>
            <pc:docMk/>
            <pc:sldMk cId="1117931620" sldId="2147138986"/>
            <ac:spMk id="55" creationId="{E6ADECBE-4D64-A4A7-069D-E27EC1A5815A}"/>
          </ac:spMkLst>
        </pc:spChg>
        <pc:spChg chg="del">
          <ac:chgData name="Alaa Khamis" userId="e9d8d96f-0e91-4cdd-8b6b-d0984d6e299e" providerId="ADAL" clId="{1AEC8AF1-980A-4834-9F01-AD996069ED82}" dt="2025-02-01T11:25:59.415" v="1149" actId="478"/>
          <ac:spMkLst>
            <pc:docMk/>
            <pc:sldMk cId="1117931620" sldId="2147138986"/>
            <ac:spMk id="57" creationId="{D6143AEC-9F0F-4725-0975-31977148ECD9}"/>
          </ac:spMkLst>
        </pc:spChg>
        <pc:spChg chg="del">
          <ac:chgData name="Alaa Khamis" userId="e9d8d96f-0e91-4cdd-8b6b-d0984d6e299e" providerId="ADAL" clId="{1AEC8AF1-980A-4834-9F01-AD996069ED82}" dt="2025-02-01T11:25:59.415" v="1149" actId="478"/>
          <ac:spMkLst>
            <pc:docMk/>
            <pc:sldMk cId="1117931620" sldId="2147138986"/>
            <ac:spMk id="59" creationId="{CA06240E-672C-82F6-6F2A-B6A2B286CAB2}"/>
          </ac:spMkLst>
        </pc:spChg>
        <pc:spChg chg="del">
          <ac:chgData name="Alaa Khamis" userId="e9d8d96f-0e91-4cdd-8b6b-d0984d6e299e" providerId="ADAL" clId="{1AEC8AF1-980A-4834-9F01-AD996069ED82}" dt="2025-02-01T11:25:59.415" v="1149" actId="478"/>
          <ac:spMkLst>
            <pc:docMk/>
            <pc:sldMk cId="1117931620" sldId="2147138986"/>
            <ac:spMk id="60" creationId="{D1C6B6F0-AB93-143C-16FE-D2652D0DA939}"/>
          </ac:spMkLst>
        </pc:spChg>
      </pc:sldChg>
      <pc:sldChg chg="modSp add mod">
        <pc:chgData name="Alaa Khamis" userId="e9d8d96f-0e91-4cdd-8b6b-d0984d6e299e" providerId="ADAL" clId="{1AEC8AF1-980A-4834-9F01-AD996069ED82}" dt="2025-02-01T11:38:26.893" v="1476"/>
        <pc:sldMkLst>
          <pc:docMk/>
          <pc:sldMk cId="2766513763" sldId="2147138987"/>
        </pc:sldMkLst>
        <pc:spChg chg="mod">
          <ac:chgData name="Alaa Khamis" userId="e9d8d96f-0e91-4cdd-8b6b-d0984d6e299e" providerId="ADAL" clId="{1AEC8AF1-980A-4834-9F01-AD996069ED82}" dt="2025-02-01T11:38:26.893" v="1476"/>
          <ac:spMkLst>
            <pc:docMk/>
            <pc:sldMk cId="2766513763" sldId="2147138987"/>
            <ac:spMk id="6" creationId="{5657398E-90FC-F28D-649E-126E54DCC91D}"/>
          </ac:spMkLst>
        </pc:spChg>
      </pc:sldChg>
      <pc:sldChg chg="modSp add mod">
        <pc:chgData name="Alaa Khamis" userId="e9d8d96f-0e91-4cdd-8b6b-d0984d6e299e" providerId="ADAL" clId="{1AEC8AF1-980A-4834-9F01-AD996069ED82}" dt="2025-02-01T11:38:23.567" v="1474"/>
        <pc:sldMkLst>
          <pc:docMk/>
          <pc:sldMk cId="3241358518" sldId="2147138988"/>
        </pc:sldMkLst>
        <pc:spChg chg="mod">
          <ac:chgData name="Alaa Khamis" userId="e9d8d96f-0e91-4cdd-8b6b-d0984d6e299e" providerId="ADAL" clId="{1AEC8AF1-980A-4834-9F01-AD996069ED82}" dt="2025-02-01T11:38:23.567" v="1474"/>
          <ac:spMkLst>
            <pc:docMk/>
            <pc:sldMk cId="3241358518" sldId="2147138988"/>
            <ac:spMk id="6" creationId="{AE5C14B1-1BD5-7771-60F3-4D4750BF8619}"/>
          </ac:spMkLst>
        </pc:spChg>
      </pc:sldChg>
      <pc:sldChg chg="addSp delSp modSp add mod">
        <pc:chgData name="Alaa Khamis" userId="e9d8d96f-0e91-4cdd-8b6b-d0984d6e299e" providerId="ADAL" clId="{1AEC8AF1-980A-4834-9F01-AD996069ED82}" dt="2025-02-01T11:40:01.917" v="1514" actId="20577"/>
        <pc:sldMkLst>
          <pc:docMk/>
          <pc:sldMk cId="3580902424" sldId="2147138989"/>
        </pc:sldMkLst>
        <pc:spChg chg="add mod">
          <ac:chgData name="Alaa Khamis" userId="e9d8d96f-0e91-4cdd-8b6b-d0984d6e299e" providerId="ADAL" clId="{1AEC8AF1-980A-4834-9F01-AD996069ED82}" dt="2025-02-01T11:40:01.917" v="1514" actId="20577"/>
          <ac:spMkLst>
            <pc:docMk/>
            <pc:sldMk cId="3580902424" sldId="2147138989"/>
            <ac:spMk id="3" creationId="{B617F0CB-9E89-9E6C-3EAF-8301BECBF6B9}"/>
          </ac:spMkLst>
        </pc:spChg>
        <pc:spChg chg="mod">
          <ac:chgData name="Alaa Khamis" userId="e9d8d96f-0e91-4cdd-8b6b-d0984d6e299e" providerId="ADAL" clId="{1AEC8AF1-980A-4834-9F01-AD996069ED82}" dt="2025-02-01T11:33:49.102" v="1283" actId="20577"/>
          <ac:spMkLst>
            <pc:docMk/>
            <pc:sldMk cId="3580902424" sldId="2147138989"/>
            <ac:spMk id="12" creationId="{C3223E5E-75D2-37F5-7D7E-52BF397D4F75}"/>
          </ac:spMkLst>
        </pc:spChg>
        <pc:spChg chg="del">
          <ac:chgData name="Alaa Khamis" userId="e9d8d96f-0e91-4cdd-8b6b-d0984d6e299e" providerId="ADAL" clId="{1AEC8AF1-980A-4834-9F01-AD996069ED82}" dt="2025-02-01T11:33:52.189" v="1284" actId="478"/>
          <ac:spMkLst>
            <pc:docMk/>
            <pc:sldMk cId="3580902424" sldId="2147138989"/>
            <ac:spMk id="45" creationId="{25BF2EF3-102F-4616-00B8-5E3B1E7FB5F3}"/>
          </ac:spMkLst>
        </pc:spChg>
        <pc:spChg chg="del">
          <ac:chgData name="Alaa Khamis" userId="e9d8d96f-0e91-4cdd-8b6b-d0984d6e299e" providerId="ADAL" clId="{1AEC8AF1-980A-4834-9F01-AD996069ED82}" dt="2025-02-01T11:33:52.189" v="1284" actId="478"/>
          <ac:spMkLst>
            <pc:docMk/>
            <pc:sldMk cId="3580902424" sldId="2147138989"/>
            <ac:spMk id="46" creationId="{BAD11711-ECE3-BF00-8912-B73CB213C0C9}"/>
          </ac:spMkLst>
        </pc:spChg>
        <pc:spChg chg="del">
          <ac:chgData name="Alaa Khamis" userId="e9d8d96f-0e91-4cdd-8b6b-d0984d6e299e" providerId="ADAL" clId="{1AEC8AF1-980A-4834-9F01-AD996069ED82}" dt="2025-02-01T11:33:52.189" v="1284" actId="478"/>
          <ac:spMkLst>
            <pc:docMk/>
            <pc:sldMk cId="3580902424" sldId="2147138989"/>
            <ac:spMk id="47" creationId="{14F9CE93-D6EE-EB8D-DF5E-4B8A188AA89F}"/>
          </ac:spMkLst>
        </pc:spChg>
        <pc:spChg chg="del">
          <ac:chgData name="Alaa Khamis" userId="e9d8d96f-0e91-4cdd-8b6b-d0984d6e299e" providerId="ADAL" clId="{1AEC8AF1-980A-4834-9F01-AD996069ED82}" dt="2025-02-01T11:33:52.189" v="1284" actId="478"/>
          <ac:spMkLst>
            <pc:docMk/>
            <pc:sldMk cId="3580902424" sldId="2147138989"/>
            <ac:spMk id="48" creationId="{30C8EBAA-8264-4311-40D7-7C2FB8E20DEE}"/>
          </ac:spMkLst>
        </pc:spChg>
        <pc:spChg chg="del">
          <ac:chgData name="Alaa Khamis" userId="e9d8d96f-0e91-4cdd-8b6b-d0984d6e299e" providerId="ADAL" clId="{1AEC8AF1-980A-4834-9F01-AD996069ED82}" dt="2025-02-01T11:33:52.189" v="1284" actId="478"/>
          <ac:spMkLst>
            <pc:docMk/>
            <pc:sldMk cId="3580902424" sldId="2147138989"/>
            <ac:spMk id="55" creationId="{A6961236-AAB5-6EBD-0918-FC99576BA61F}"/>
          </ac:spMkLst>
        </pc:spChg>
        <pc:spChg chg="del">
          <ac:chgData name="Alaa Khamis" userId="e9d8d96f-0e91-4cdd-8b6b-d0984d6e299e" providerId="ADAL" clId="{1AEC8AF1-980A-4834-9F01-AD996069ED82}" dt="2025-02-01T11:33:52.189" v="1284" actId="478"/>
          <ac:spMkLst>
            <pc:docMk/>
            <pc:sldMk cId="3580902424" sldId="2147138989"/>
            <ac:spMk id="57" creationId="{CA68F9B8-41BB-FDA6-6CA6-812A27A0E503}"/>
          </ac:spMkLst>
        </pc:spChg>
        <pc:spChg chg="del">
          <ac:chgData name="Alaa Khamis" userId="e9d8d96f-0e91-4cdd-8b6b-d0984d6e299e" providerId="ADAL" clId="{1AEC8AF1-980A-4834-9F01-AD996069ED82}" dt="2025-02-01T11:33:52.189" v="1284" actId="478"/>
          <ac:spMkLst>
            <pc:docMk/>
            <pc:sldMk cId="3580902424" sldId="2147138989"/>
            <ac:spMk id="59" creationId="{3694480D-7C37-47C0-D2D3-0D3DCA3796F5}"/>
          </ac:spMkLst>
        </pc:spChg>
        <pc:spChg chg="del">
          <ac:chgData name="Alaa Khamis" userId="e9d8d96f-0e91-4cdd-8b6b-d0984d6e299e" providerId="ADAL" clId="{1AEC8AF1-980A-4834-9F01-AD996069ED82}" dt="2025-02-01T11:33:52.189" v="1284" actId="478"/>
          <ac:spMkLst>
            <pc:docMk/>
            <pc:sldMk cId="3580902424" sldId="2147138989"/>
            <ac:spMk id="63" creationId="{C83F2E50-AF40-E09B-B56E-EA2284ED7A5E}"/>
          </ac:spMkLst>
        </pc:spChg>
        <pc:spChg chg="del">
          <ac:chgData name="Alaa Khamis" userId="e9d8d96f-0e91-4cdd-8b6b-d0984d6e299e" providerId="ADAL" clId="{1AEC8AF1-980A-4834-9F01-AD996069ED82}" dt="2025-02-01T11:33:52.189" v="1284" actId="478"/>
          <ac:spMkLst>
            <pc:docMk/>
            <pc:sldMk cId="3580902424" sldId="2147138989"/>
            <ac:spMk id="65" creationId="{175C2F6F-14E7-4894-8D48-F59D380DD0F0}"/>
          </ac:spMkLst>
        </pc:spChg>
        <pc:spChg chg="del">
          <ac:chgData name="Alaa Khamis" userId="e9d8d96f-0e91-4cdd-8b6b-d0984d6e299e" providerId="ADAL" clId="{1AEC8AF1-980A-4834-9F01-AD996069ED82}" dt="2025-02-01T11:33:52.189" v="1284" actId="478"/>
          <ac:spMkLst>
            <pc:docMk/>
            <pc:sldMk cId="3580902424" sldId="2147138989"/>
            <ac:spMk id="67" creationId="{92CE5B0F-DCE4-8D55-BE70-A3B81B30B31C}"/>
          </ac:spMkLst>
        </pc:spChg>
      </pc:sldChg>
      <pc:sldChg chg="modSp add mod ord">
        <pc:chgData name="Alaa Khamis" userId="e9d8d96f-0e91-4cdd-8b6b-d0984d6e299e" providerId="ADAL" clId="{1AEC8AF1-980A-4834-9F01-AD996069ED82}" dt="2025-02-01T11:38:16.438" v="1470"/>
        <pc:sldMkLst>
          <pc:docMk/>
          <pc:sldMk cId="63862219" sldId="2147138990"/>
        </pc:sldMkLst>
        <pc:spChg chg="mod">
          <ac:chgData name="Alaa Khamis" userId="e9d8d96f-0e91-4cdd-8b6b-d0984d6e299e" providerId="ADAL" clId="{1AEC8AF1-980A-4834-9F01-AD996069ED82}" dt="2025-02-01T11:38:16.438" v="1470"/>
          <ac:spMkLst>
            <pc:docMk/>
            <pc:sldMk cId="63862219" sldId="2147138990"/>
            <ac:spMk id="6" creationId="{2E9F33C5-04C3-288D-5E93-EF516A5256EE}"/>
          </ac:spMkLst>
        </pc:spChg>
      </pc:sldChg>
      <pc:sldChg chg="modSp add mod">
        <pc:chgData name="Alaa Khamis" userId="e9d8d96f-0e91-4cdd-8b6b-d0984d6e299e" providerId="ADAL" clId="{1AEC8AF1-980A-4834-9F01-AD996069ED82}" dt="2025-02-01T11:38:19.838" v="1472"/>
        <pc:sldMkLst>
          <pc:docMk/>
          <pc:sldMk cId="1117146942" sldId="2147138991"/>
        </pc:sldMkLst>
        <pc:spChg chg="mod">
          <ac:chgData name="Alaa Khamis" userId="e9d8d96f-0e91-4cdd-8b6b-d0984d6e299e" providerId="ADAL" clId="{1AEC8AF1-980A-4834-9F01-AD996069ED82}" dt="2025-02-01T11:38:19.838" v="1472"/>
          <ac:spMkLst>
            <pc:docMk/>
            <pc:sldMk cId="1117146942" sldId="2147138991"/>
            <ac:spMk id="6" creationId="{130E5B01-0CDD-3BCB-43FC-3AA945ED7CD2}"/>
          </ac:spMkLst>
        </pc:spChg>
      </pc:sldChg>
      <pc:sldChg chg="add del">
        <pc:chgData name="Alaa Khamis" userId="e9d8d96f-0e91-4cdd-8b6b-d0984d6e299e" providerId="ADAL" clId="{1AEC8AF1-980A-4834-9F01-AD996069ED82}" dt="2025-02-01T11:34:39.001" v="1291" actId="47"/>
        <pc:sldMkLst>
          <pc:docMk/>
          <pc:sldMk cId="3952347440" sldId="2147138991"/>
        </pc:sldMkLst>
      </pc:sldChg>
      <pc:sldChg chg="modSp add mod">
        <pc:chgData name="Alaa Khamis" userId="e9d8d96f-0e91-4cdd-8b6b-d0984d6e299e" providerId="ADAL" clId="{1AEC8AF1-980A-4834-9F01-AD996069ED82}" dt="2025-02-01T11:37:53.076" v="1465" actId="113"/>
        <pc:sldMkLst>
          <pc:docMk/>
          <pc:sldMk cId="3892139164" sldId="2147138992"/>
        </pc:sldMkLst>
        <pc:spChg chg="mod">
          <ac:chgData name="Alaa Khamis" userId="e9d8d96f-0e91-4cdd-8b6b-d0984d6e299e" providerId="ADAL" clId="{1AEC8AF1-980A-4834-9F01-AD996069ED82}" dt="2025-02-01T11:37:53.076" v="1465" actId="113"/>
          <ac:spMkLst>
            <pc:docMk/>
            <pc:sldMk cId="3892139164" sldId="2147138992"/>
            <ac:spMk id="6" creationId="{C465FE06-78EB-1862-87D7-2FF8AA5A5505}"/>
          </ac:spMkLst>
        </pc:spChg>
      </pc:sldChg>
      <pc:sldChg chg="modSp add mod">
        <pc:chgData name="Alaa Khamis" userId="e9d8d96f-0e91-4cdd-8b6b-d0984d6e299e" providerId="ADAL" clId="{1AEC8AF1-980A-4834-9F01-AD996069ED82}" dt="2025-02-01T11:38:07.105" v="1468" actId="108"/>
        <pc:sldMkLst>
          <pc:docMk/>
          <pc:sldMk cId="46833546" sldId="2147138993"/>
        </pc:sldMkLst>
        <pc:spChg chg="mod">
          <ac:chgData name="Alaa Khamis" userId="e9d8d96f-0e91-4cdd-8b6b-d0984d6e299e" providerId="ADAL" clId="{1AEC8AF1-980A-4834-9F01-AD996069ED82}" dt="2025-02-01T11:38:07.105" v="1468" actId="108"/>
          <ac:spMkLst>
            <pc:docMk/>
            <pc:sldMk cId="46833546" sldId="2147138993"/>
            <ac:spMk id="6" creationId="{3DECB96D-DE98-B3F1-88B6-529D337CE6FF}"/>
          </ac:spMkLst>
        </pc:spChg>
      </pc:sldChg>
      <pc:sldChg chg="modSp add mod">
        <pc:chgData name="Alaa Khamis" userId="e9d8d96f-0e91-4cdd-8b6b-d0984d6e299e" providerId="ADAL" clId="{1AEC8AF1-980A-4834-9F01-AD996069ED82}" dt="2025-02-01T11:42:27.290" v="1553" actId="20577"/>
        <pc:sldMkLst>
          <pc:docMk/>
          <pc:sldMk cId="4263691272" sldId="2147138994"/>
        </pc:sldMkLst>
        <pc:spChg chg="mod">
          <ac:chgData name="Alaa Khamis" userId="e9d8d96f-0e91-4cdd-8b6b-d0984d6e299e" providerId="ADAL" clId="{1AEC8AF1-980A-4834-9F01-AD996069ED82}" dt="2025-02-01T11:42:27.290" v="1553" actId="20577"/>
          <ac:spMkLst>
            <pc:docMk/>
            <pc:sldMk cId="4263691272" sldId="2147138994"/>
            <ac:spMk id="4" creationId="{8A7AE237-7800-9D7D-2355-111728996A96}"/>
          </ac:spMkLst>
        </pc:spChg>
      </pc:sldChg>
      <pc:sldChg chg="modSp add mod">
        <pc:chgData name="Alaa Khamis" userId="e9d8d96f-0e91-4cdd-8b6b-d0984d6e299e" providerId="ADAL" clId="{1AEC8AF1-980A-4834-9F01-AD996069ED82}" dt="2025-02-01T11:42:24.696" v="1551" actId="20577"/>
        <pc:sldMkLst>
          <pc:docMk/>
          <pc:sldMk cId="869399243" sldId="2147138995"/>
        </pc:sldMkLst>
        <pc:spChg chg="mod">
          <ac:chgData name="Alaa Khamis" userId="e9d8d96f-0e91-4cdd-8b6b-d0984d6e299e" providerId="ADAL" clId="{1AEC8AF1-980A-4834-9F01-AD996069ED82}" dt="2025-02-01T11:42:24.696" v="1551" actId="20577"/>
          <ac:spMkLst>
            <pc:docMk/>
            <pc:sldMk cId="869399243" sldId="2147138995"/>
            <ac:spMk id="4" creationId="{48B2EFF3-6B18-3616-EA87-328C3B24BAA2}"/>
          </ac:spMkLst>
        </pc:spChg>
      </pc:sldChg>
      <pc:sldChg chg="modSp add mod">
        <pc:chgData name="Alaa Khamis" userId="e9d8d96f-0e91-4cdd-8b6b-d0984d6e299e" providerId="ADAL" clId="{1AEC8AF1-980A-4834-9F01-AD996069ED82}" dt="2025-02-01T11:42:22.200" v="1549" actId="20577"/>
        <pc:sldMkLst>
          <pc:docMk/>
          <pc:sldMk cId="304618113" sldId="2147138996"/>
        </pc:sldMkLst>
        <pc:spChg chg="mod">
          <ac:chgData name="Alaa Khamis" userId="e9d8d96f-0e91-4cdd-8b6b-d0984d6e299e" providerId="ADAL" clId="{1AEC8AF1-980A-4834-9F01-AD996069ED82}" dt="2025-02-01T11:42:22.200" v="1549" actId="20577"/>
          <ac:spMkLst>
            <pc:docMk/>
            <pc:sldMk cId="304618113" sldId="2147138996"/>
            <ac:spMk id="4" creationId="{881C2514-A18E-1E9C-47E2-E7A01F3E7DA9}"/>
          </ac:spMkLst>
        </pc:spChg>
      </pc:sldChg>
      <pc:sldChg chg="modSp add mod">
        <pc:chgData name="Alaa Khamis" userId="e9d8d96f-0e91-4cdd-8b6b-d0984d6e299e" providerId="ADAL" clId="{1AEC8AF1-980A-4834-9F01-AD996069ED82}" dt="2025-02-01T11:42:19.338" v="1547" actId="20577"/>
        <pc:sldMkLst>
          <pc:docMk/>
          <pc:sldMk cId="974649202" sldId="2147138997"/>
        </pc:sldMkLst>
        <pc:spChg chg="mod">
          <ac:chgData name="Alaa Khamis" userId="e9d8d96f-0e91-4cdd-8b6b-d0984d6e299e" providerId="ADAL" clId="{1AEC8AF1-980A-4834-9F01-AD996069ED82}" dt="2025-02-01T11:42:19.338" v="1547" actId="20577"/>
          <ac:spMkLst>
            <pc:docMk/>
            <pc:sldMk cId="974649202" sldId="2147138997"/>
            <ac:spMk id="4" creationId="{99FF017E-3EC2-3F5F-A849-87C363FD4923}"/>
          </ac:spMkLst>
        </pc:spChg>
      </pc:sldChg>
      <pc:sldChg chg="modSp add mod">
        <pc:chgData name="Alaa Khamis" userId="e9d8d96f-0e91-4cdd-8b6b-d0984d6e299e" providerId="ADAL" clId="{1AEC8AF1-980A-4834-9F01-AD996069ED82}" dt="2025-02-01T11:42:15.689" v="1545" actId="20577"/>
        <pc:sldMkLst>
          <pc:docMk/>
          <pc:sldMk cId="3765487314" sldId="2147138998"/>
        </pc:sldMkLst>
        <pc:spChg chg="mod">
          <ac:chgData name="Alaa Khamis" userId="e9d8d96f-0e91-4cdd-8b6b-d0984d6e299e" providerId="ADAL" clId="{1AEC8AF1-980A-4834-9F01-AD996069ED82}" dt="2025-02-01T11:42:15.689" v="1545" actId="20577"/>
          <ac:spMkLst>
            <pc:docMk/>
            <pc:sldMk cId="3765487314" sldId="2147138998"/>
            <ac:spMk id="4" creationId="{D5F5D7EC-00E9-45F5-0ECA-37BC4B6DD5E7}"/>
          </ac:spMkLst>
        </pc:spChg>
      </pc:sldChg>
      <pc:sldMasterChg chg="modSldLayout">
        <pc:chgData name="Alaa Khamis" userId="e9d8d96f-0e91-4cdd-8b6b-d0984d6e299e" providerId="ADAL" clId="{1AEC8AF1-980A-4834-9F01-AD996069ED82}" dt="2025-02-01T10:44:29.727" v="306" actId="6549"/>
        <pc:sldMasterMkLst>
          <pc:docMk/>
          <pc:sldMasterMk cId="0" sldId="2147483648"/>
        </pc:sldMasterMkLst>
        <pc:sldLayoutChg chg="modSp mod">
          <pc:chgData name="Alaa Khamis" userId="e9d8d96f-0e91-4cdd-8b6b-d0984d6e299e" providerId="ADAL" clId="{1AEC8AF1-980A-4834-9F01-AD996069ED82}" dt="2025-02-01T10:44:29.727" v="306" actId="6549"/>
          <pc:sldLayoutMkLst>
            <pc:docMk/>
            <pc:sldMasterMk cId="0" sldId="2147483648"/>
            <pc:sldLayoutMk cId="2946836039" sldId="2147483655"/>
          </pc:sldLayoutMkLst>
          <pc:spChg chg="mod">
            <ac:chgData name="Alaa Khamis" userId="e9d8d96f-0e91-4cdd-8b6b-d0984d6e299e" providerId="ADAL" clId="{1AEC8AF1-980A-4834-9F01-AD996069ED82}" dt="2025-02-01T10:44:29.727" v="306" actId="6549"/>
            <ac:spMkLst>
              <pc:docMk/>
              <pc:sldMasterMk cId="0" sldId="2147483648"/>
              <pc:sldLayoutMk cId="2946836039" sldId="2147483655"/>
              <ac:spMk id="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8F173088-2680-4F71-AA6C-CA17E400036F}" type="datetimeFigureOut">
              <a:rPr lang="en-US"/>
              <a:pPr>
                <a:defRPr/>
              </a:pPr>
              <a:t>2/1/2025</a:t>
            </a:fld>
            <a:endParaRPr lang="en-US"/>
          </a:p>
        </p:txBody>
      </p:sp>
      <p:sp>
        <p:nvSpPr>
          <p:cNvPr id="1935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spcAft>
                <a:spcPct val="0"/>
              </a:spcAft>
              <a:defRPr sz="1200">
                <a:latin typeface="Times New Roman" pitchFamily="18" charset="0"/>
              </a:defRPr>
            </a:lvl1pPr>
          </a:lstStyle>
          <a:p>
            <a:pPr>
              <a:defRPr/>
            </a:pPr>
            <a:endParaRPr lang="en-US"/>
          </a:p>
        </p:txBody>
      </p:sp>
      <p:sp>
        <p:nvSpPr>
          <p:cNvPr id="1935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spcAft>
                <a:spcPct val="0"/>
              </a:spcAft>
              <a:defRPr sz="1200">
                <a:latin typeface="Times New Roman" pitchFamily="18" charset="0"/>
              </a:defRPr>
            </a:lvl1pPr>
          </a:lstStyle>
          <a:p>
            <a:pPr>
              <a:defRPr/>
            </a:pPr>
            <a:fld id="{1F8E4F61-765D-43EA-A00D-7F239FE100E2}" type="slidenum">
              <a:rPr lang="en-US"/>
              <a:pPr>
                <a:defRPr/>
              </a:pPr>
              <a:t>‹#›</a:t>
            </a:fld>
            <a:endParaRPr lang="en-US"/>
          </a:p>
        </p:txBody>
      </p:sp>
    </p:spTree>
    <p:extLst>
      <p:ext uri="{BB962C8B-B14F-4D97-AF65-F5344CB8AC3E}">
        <p14:creationId xmlns:p14="http://schemas.microsoft.com/office/powerpoint/2010/main" val="2148616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245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lnSpc>
                <a:spcPct val="100000"/>
              </a:lnSpc>
              <a:spcBef>
                <a:spcPct val="0"/>
              </a:spcBef>
              <a:spcAft>
                <a:spcPct val="0"/>
              </a:spcAft>
              <a:defRPr sz="1300">
                <a:latin typeface="Times New Roman" pitchFamily="18" charset="0"/>
              </a:defRPr>
            </a:lvl1pPr>
          </a:lstStyle>
          <a:p>
            <a:pPr>
              <a:defRPr/>
            </a:pPr>
            <a:endParaRPr lang="en-CA"/>
          </a:p>
        </p:txBody>
      </p:sp>
      <p:sp>
        <p:nvSpPr>
          <p:cNvPr id="245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lnSpc>
                <a:spcPct val="100000"/>
              </a:lnSpc>
              <a:spcBef>
                <a:spcPct val="0"/>
              </a:spcBef>
              <a:spcAft>
                <a:spcPct val="0"/>
              </a:spcAft>
              <a:defRPr sz="1300">
                <a:latin typeface="Times New Roman" pitchFamily="18" charset="0"/>
              </a:defRPr>
            </a:lvl1pPr>
          </a:lstStyle>
          <a:p>
            <a:pPr>
              <a:defRPr/>
            </a:pPr>
            <a:fld id="{D25E7D5F-C3AE-4D20-B62F-CAE6079E92C2}" type="slidenum">
              <a:rPr lang="en-CA"/>
              <a:pPr>
                <a:defRPr/>
              </a:pPr>
              <a:t>‹#›</a:t>
            </a:fld>
            <a:endParaRPr lang="en-CA"/>
          </a:p>
        </p:txBody>
      </p:sp>
    </p:spTree>
    <p:extLst>
      <p:ext uri="{BB962C8B-B14F-4D97-AF65-F5344CB8AC3E}">
        <p14:creationId xmlns:p14="http://schemas.microsoft.com/office/powerpoint/2010/main" val="4160097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fld id="{D5FCC6AF-BC1C-446A-91D1-A4765FFCA665}" type="slidenum">
              <a:rPr lang="en-CA" sz="1300" smtClean="0">
                <a:latin typeface="Times New Roman" pitchFamily="18" charset="0"/>
              </a:rPr>
              <a:pPr/>
              <a:t>1</a:t>
            </a:fld>
            <a:endParaRPr lang="en-CA" sz="1300">
              <a:latin typeface="Times New Roman" pitchFamily="18" charset="0"/>
            </a:endParaRPr>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sz="1600" b="0" i="0" kern="1200" baseline="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140566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0000"/>
              </a:lnSpc>
              <a:spcBef>
                <a:spcPts val="600"/>
              </a:spcBef>
              <a:spcAft>
                <a:spcPts val="600"/>
              </a:spcAft>
              <a:defRPr/>
            </a:pPr>
            <a:endParaRPr lang="en-US" b="1" dirty="0"/>
          </a:p>
        </p:txBody>
      </p:sp>
    </p:spTree>
    <p:extLst>
      <p:ext uri="{BB962C8B-B14F-4D97-AF65-F5344CB8AC3E}">
        <p14:creationId xmlns:p14="http://schemas.microsoft.com/office/powerpoint/2010/main" val="13053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529188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12</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38931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269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latin typeface="Garamond" panose="02020404030301010803" pitchFamily="18" charset="0"/>
            </a:endParaRPr>
          </a:p>
        </p:txBody>
      </p:sp>
    </p:spTree>
    <p:extLst>
      <p:ext uri="{BB962C8B-B14F-4D97-AF65-F5344CB8AC3E}">
        <p14:creationId xmlns:p14="http://schemas.microsoft.com/office/powerpoint/2010/main" val="3151038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88BF-88A2-E5E9-D46A-B6BDBC45F4EB}"/>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D9E3171B-0317-5629-F413-4965DA096E0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15</a:t>
            </a:fld>
            <a:endParaRPr lang="en-CA" sz="1300">
              <a:latin typeface="Times New Roman" pitchFamily="18" charset="0"/>
            </a:endParaRPr>
          </a:p>
        </p:txBody>
      </p:sp>
      <p:sp>
        <p:nvSpPr>
          <p:cNvPr id="60419" name="Rectangle 2">
            <a:extLst>
              <a:ext uri="{FF2B5EF4-FFF2-40B4-BE49-F238E27FC236}">
                <a16:creationId xmlns:a16="http://schemas.microsoft.com/office/drawing/2014/main" id="{B0A9F097-3BAC-85FB-F236-967B4E66628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07A14A0E-CD71-8C82-3305-A4AA0873D9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00229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08D4-A62C-B8B0-9D71-AB41E1831BFC}"/>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206AA87-DD20-95B3-5071-7ADB92F32CD6}"/>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16</a:t>
            </a:fld>
            <a:endParaRPr lang="en-CA" sz="1300">
              <a:latin typeface="Times New Roman" pitchFamily="18" charset="0"/>
            </a:endParaRPr>
          </a:p>
        </p:txBody>
      </p:sp>
      <p:sp>
        <p:nvSpPr>
          <p:cNvPr id="68611" name="Rectangle 2">
            <a:extLst>
              <a:ext uri="{FF2B5EF4-FFF2-40B4-BE49-F238E27FC236}">
                <a16:creationId xmlns:a16="http://schemas.microsoft.com/office/drawing/2014/main" id="{8E935D01-9945-A392-2DDE-D918B61553B7}"/>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D9C40EA-DCC2-4F40-9C57-B76BF12C92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73859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a:p>
        </p:txBody>
      </p:sp>
    </p:spTree>
    <p:extLst>
      <p:ext uri="{BB962C8B-B14F-4D97-AF65-F5344CB8AC3E}">
        <p14:creationId xmlns:p14="http://schemas.microsoft.com/office/powerpoint/2010/main" val="838563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CD6EC-2273-6513-285B-206E1E777BD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59B72CD8-02A7-891E-4120-9F96FE2C071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18</a:t>
            </a:fld>
            <a:endParaRPr lang="en-CA" sz="1300">
              <a:latin typeface="Times New Roman" pitchFamily="18" charset="0"/>
            </a:endParaRPr>
          </a:p>
        </p:txBody>
      </p:sp>
      <p:sp>
        <p:nvSpPr>
          <p:cNvPr id="68611" name="Rectangle 2">
            <a:extLst>
              <a:ext uri="{FF2B5EF4-FFF2-40B4-BE49-F238E27FC236}">
                <a16:creationId xmlns:a16="http://schemas.microsoft.com/office/drawing/2014/main" id="{9FEB03BF-5A31-D46A-031E-4D08A70E1053}"/>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969ED510-A4B6-D25D-6CBC-C02D0C00E9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884747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3C301-83AE-F6B5-4698-629094D022EA}"/>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313A0B7-A8FE-E285-D4CF-BA720263E5E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19</a:t>
            </a:fld>
            <a:endParaRPr lang="en-CA" sz="1300">
              <a:latin typeface="Times New Roman" pitchFamily="18" charset="0"/>
            </a:endParaRPr>
          </a:p>
        </p:txBody>
      </p:sp>
      <p:sp>
        <p:nvSpPr>
          <p:cNvPr id="60419" name="Rectangle 2">
            <a:extLst>
              <a:ext uri="{FF2B5EF4-FFF2-40B4-BE49-F238E27FC236}">
                <a16:creationId xmlns:a16="http://schemas.microsoft.com/office/drawing/2014/main" id="{87A59D69-68BD-4D5A-A053-6396F006E0F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70E7C1E5-C919-1ACA-91F1-BCFDF7F92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baseline="0"/>
          </a:p>
        </p:txBody>
      </p:sp>
    </p:spTree>
    <p:extLst>
      <p:ext uri="{BB962C8B-B14F-4D97-AF65-F5344CB8AC3E}">
        <p14:creationId xmlns:p14="http://schemas.microsoft.com/office/powerpoint/2010/main" val="336922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a:t>
            </a:fld>
            <a:endParaRPr lang="en-CA" sz="1300">
              <a:latin typeface="Times New Roman" pitchFamily="18" charset="0"/>
            </a:endParaRPr>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02746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65C09-A4F6-0848-34BE-AF65EEE1044F}"/>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25DE6C2F-78F6-864C-5C4E-4B9B1B454B77}"/>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20</a:t>
            </a:fld>
            <a:endParaRPr lang="en-CA" sz="1300">
              <a:latin typeface="Times New Roman" pitchFamily="18" charset="0"/>
            </a:endParaRPr>
          </a:p>
        </p:txBody>
      </p:sp>
      <p:sp>
        <p:nvSpPr>
          <p:cNvPr id="68611" name="Rectangle 2">
            <a:extLst>
              <a:ext uri="{FF2B5EF4-FFF2-40B4-BE49-F238E27FC236}">
                <a16:creationId xmlns:a16="http://schemas.microsoft.com/office/drawing/2014/main" id="{6B16F57E-0D9D-7408-41DE-ADA41EF5DC79}"/>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B3DA2BD-42A8-0014-B130-3AC2D4BA6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40811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3046686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B8BE5-603D-309F-BA4D-00AFC46E80D4}"/>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739836D4-34D2-0053-382C-99B65DA5BEC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22</a:t>
            </a:fld>
            <a:endParaRPr lang="en-CA" sz="1300">
              <a:latin typeface="Times New Roman" pitchFamily="18" charset="0"/>
            </a:endParaRPr>
          </a:p>
        </p:txBody>
      </p:sp>
      <p:sp>
        <p:nvSpPr>
          <p:cNvPr id="68611" name="Rectangle 2">
            <a:extLst>
              <a:ext uri="{FF2B5EF4-FFF2-40B4-BE49-F238E27FC236}">
                <a16:creationId xmlns:a16="http://schemas.microsoft.com/office/drawing/2014/main" id="{AADBC130-5FB3-F98E-78AF-BB41DF7CBF9E}"/>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35996543-C77A-6A19-EE63-4C962C3B26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807966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23</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81651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DE48-5B8F-8F90-46D4-D05275C5E4D8}"/>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ACD8333-EBF1-AF97-8CCD-A51562FB55A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24</a:t>
            </a:fld>
            <a:endParaRPr lang="en-CA" sz="1300">
              <a:latin typeface="Times New Roman" pitchFamily="18" charset="0"/>
            </a:endParaRPr>
          </a:p>
        </p:txBody>
      </p:sp>
      <p:sp>
        <p:nvSpPr>
          <p:cNvPr id="60419" name="Rectangle 2">
            <a:extLst>
              <a:ext uri="{FF2B5EF4-FFF2-40B4-BE49-F238E27FC236}">
                <a16:creationId xmlns:a16="http://schemas.microsoft.com/office/drawing/2014/main" id="{AF4CD3D2-35F4-435B-360E-E9DB47FC085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12A7FAF2-9808-2418-A83C-0A30BFFB8E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22751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AB7F-CBA2-0142-FA04-1988AFB5E55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7F2EEF7F-CDFC-4244-54EB-57DE3958764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25</a:t>
            </a:fld>
            <a:endParaRPr lang="en-CA" sz="1300">
              <a:latin typeface="Times New Roman" pitchFamily="18" charset="0"/>
            </a:endParaRPr>
          </a:p>
        </p:txBody>
      </p:sp>
      <p:sp>
        <p:nvSpPr>
          <p:cNvPr id="60419" name="Rectangle 2">
            <a:extLst>
              <a:ext uri="{FF2B5EF4-FFF2-40B4-BE49-F238E27FC236}">
                <a16:creationId xmlns:a16="http://schemas.microsoft.com/office/drawing/2014/main" id="{BAA9940E-7EA2-8E28-C795-FFAC328CF89A}"/>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3E719F5C-99E8-2288-B040-4F5312AAF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829259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65BA1-64E8-3E04-4F0A-5DE545563F2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F12A13B9-86F4-2A7C-C02F-CE44D07E3FC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26</a:t>
            </a:fld>
            <a:endParaRPr lang="en-CA" sz="1300">
              <a:latin typeface="Times New Roman" pitchFamily="18" charset="0"/>
            </a:endParaRPr>
          </a:p>
        </p:txBody>
      </p:sp>
      <p:sp>
        <p:nvSpPr>
          <p:cNvPr id="60419" name="Rectangle 2">
            <a:extLst>
              <a:ext uri="{FF2B5EF4-FFF2-40B4-BE49-F238E27FC236}">
                <a16:creationId xmlns:a16="http://schemas.microsoft.com/office/drawing/2014/main" id="{FAA4B06B-51FA-B645-A4F5-04F598A992C4}"/>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745E4458-AEC5-E72F-727B-6CBDE1FD68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63820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E68B-0A4A-CAAD-A5A7-344EF88506C3}"/>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493F1057-48C7-E670-D3A8-89A81AD0BA5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27</a:t>
            </a:fld>
            <a:endParaRPr lang="en-CA" sz="1300">
              <a:latin typeface="Times New Roman" pitchFamily="18" charset="0"/>
            </a:endParaRPr>
          </a:p>
        </p:txBody>
      </p:sp>
      <p:sp>
        <p:nvSpPr>
          <p:cNvPr id="60419" name="Rectangle 2">
            <a:extLst>
              <a:ext uri="{FF2B5EF4-FFF2-40B4-BE49-F238E27FC236}">
                <a16:creationId xmlns:a16="http://schemas.microsoft.com/office/drawing/2014/main" id="{64C60910-561D-4C19-294E-5ACB25E82A0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2879BAD3-EF6C-A954-D9D2-1B63B5E4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429168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5E68E-2EA0-9FAB-E55E-1A164F1F4E0F}"/>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F579DE1-273B-70DB-A5CE-9B2CAEB268F4}"/>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28</a:t>
            </a:fld>
            <a:endParaRPr lang="en-CA" sz="1300">
              <a:latin typeface="Times New Roman" pitchFamily="18" charset="0"/>
            </a:endParaRPr>
          </a:p>
        </p:txBody>
      </p:sp>
      <p:sp>
        <p:nvSpPr>
          <p:cNvPr id="60419" name="Rectangle 2">
            <a:extLst>
              <a:ext uri="{FF2B5EF4-FFF2-40B4-BE49-F238E27FC236}">
                <a16:creationId xmlns:a16="http://schemas.microsoft.com/office/drawing/2014/main" id="{6F31E637-77A8-350F-D863-19FE60D0858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3F340F53-9F05-2FC6-424C-C4E1A809A1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503195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2B995-BE6B-3FC1-8AF7-258B8DAE4F65}"/>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6A630CA8-D71D-30CD-5F28-B38E335151CF}"/>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29</a:t>
            </a:fld>
            <a:endParaRPr lang="en-CA" sz="1300">
              <a:latin typeface="Times New Roman" pitchFamily="18" charset="0"/>
            </a:endParaRPr>
          </a:p>
        </p:txBody>
      </p:sp>
      <p:sp>
        <p:nvSpPr>
          <p:cNvPr id="68611" name="Rectangle 2">
            <a:extLst>
              <a:ext uri="{FF2B5EF4-FFF2-40B4-BE49-F238E27FC236}">
                <a16:creationId xmlns:a16="http://schemas.microsoft.com/office/drawing/2014/main" id="{809CA491-BE15-AB09-07A6-188B7B7192E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0104AF7-E6D0-A009-C3A7-1A10A3609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119591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0575-21B1-F60C-CC25-32D7C47DB5C6}"/>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FB643E8E-1109-F52B-5CE6-5DA9EAE1FBAB}"/>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a:t>
            </a:fld>
            <a:endParaRPr lang="en-CA" sz="1300">
              <a:latin typeface="Times New Roman" pitchFamily="18" charset="0"/>
            </a:endParaRPr>
          </a:p>
        </p:txBody>
      </p:sp>
      <p:sp>
        <p:nvSpPr>
          <p:cNvPr id="68611" name="Rectangle 2">
            <a:extLst>
              <a:ext uri="{FF2B5EF4-FFF2-40B4-BE49-F238E27FC236}">
                <a16:creationId xmlns:a16="http://schemas.microsoft.com/office/drawing/2014/main" id="{EA0A680B-B889-B1BD-88B7-1F5192A3A3F6}"/>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2C189A44-79E3-8A3A-4B8F-09A4EA9C9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19868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30</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1071613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31</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50013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94D29-3923-5880-6894-A73D7DEABB79}"/>
            </a:ext>
          </a:extLst>
        </p:cNvPr>
        <p:cNvGrpSpPr/>
        <p:nvPr/>
      </p:nvGrpSpPr>
      <p:grpSpPr>
        <a:xfrm>
          <a:off x="0" y="0"/>
          <a:ext cx="0" cy="0"/>
          <a:chOff x="0" y="0"/>
          <a:chExt cx="0" cy="0"/>
        </a:xfrm>
      </p:grpSpPr>
      <p:sp>
        <p:nvSpPr>
          <p:cNvPr id="68610" name="Rectangle 7">
            <a:extLst>
              <a:ext uri="{FF2B5EF4-FFF2-40B4-BE49-F238E27FC236}">
                <a16:creationId xmlns:a16="http://schemas.microsoft.com/office/drawing/2014/main" id="{E157ABB1-C87A-DC5C-0393-412EC725CB2A}"/>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6126F05C-4E5E-4FC4-9811-B9FADA7C46A3}" type="slidenum">
              <a:rPr lang="en-CA" sz="1300">
                <a:latin typeface="Times New Roman" pitchFamily="18" charset="0"/>
              </a:rPr>
              <a:pPr algn="r" eaLnBrk="1" hangingPunct="1">
                <a:lnSpc>
                  <a:spcPct val="100000"/>
                </a:lnSpc>
                <a:spcBef>
                  <a:spcPct val="0"/>
                </a:spcBef>
                <a:spcAft>
                  <a:spcPct val="0"/>
                </a:spcAft>
              </a:pPr>
              <a:t>32</a:t>
            </a:fld>
            <a:endParaRPr lang="en-CA" sz="1300">
              <a:latin typeface="Times New Roman" pitchFamily="18" charset="0"/>
            </a:endParaRPr>
          </a:p>
        </p:txBody>
      </p:sp>
      <p:sp>
        <p:nvSpPr>
          <p:cNvPr id="68611" name="Rectangle 2">
            <a:extLst>
              <a:ext uri="{FF2B5EF4-FFF2-40B4-BE49-F238E27FC236}">
                <a16:creationId xmlns:a16="http://schemas.microsoft.com/office/drawing/2014/main" id="{F6F9DA4D-8A6B-BF39-0AE1-6877B91BD32C}"/>
              </a:ext>
            </a:extLst>
          </p:cNvPr>
          <p:cNvSpPr>
            <a:spLocks noGrp="1" noRot="1" noChangeAspect="1" noChangeArrowheads="1" noTextEdit="1"/>
          </p:cNvSpPr>
          <p:nvPr>
            <p:ph type="sldImg"/>
          </p:nvPr>
        </p:nvSpPr>
        <p:spPr>
          <a:xfrm>
            <a:off x="457200" y="720725"/>
            <a:ext cx="6400800" cy="3600450"/>
          </a:xfrm>
          <a:ln/>
        </p:spPr>
      </p:sp>
      <p:sp>
        <p:nvSpPr>
          <p:cNvPr id="68612" name="Rectangle 3">
            <a:extLst>
              <a:ext uri="{FF2B5EF4-FFF2-40B4-BE49-F238E27FC236}">
                <a16:creationId xmlns:a16="http://schemas.microsoft.com/office/drawing/2014/main" id="{60AF2B67-FB7C-1DBE-9EC0-96A89AD1A4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ts val="1200"/>
              </a:spcBef>
              <a:spcAft>
                <a:spcPts val="120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970543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A805-0E0D-4D91-7BE5-6615DB62CB00}"/>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B2CE7751-C265-F99A-2E57-9A88BEB31039}"/>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33</a:t>
            </a:fld>
            <a:endParaRPr lang="en-CA" sz="1300">
              <a:latin typeface="Times New Roman" pitchFamily="18" charset="0"/>
            </a:endParaRPr>
          </a:p>
        </p:txBody>
      </p:sp>
      <p:sp>
        <p:nvSpPr>
          <p:cNvPr id="60419" name="Rectangle 2">
            <a:extLst>
              <a:ext uri="{FF2B5EF4-FFF2-40B4-BE49-F238E27FC236}">
                <a16:creationId xmlns:a16="http://schemas.microsoft.com/office/drawing/2014/main" id="{56AFD7A4-66B6-9F5D-AF53-88CA77D5EE11}"/>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B05C2840-1E7A-BBBA-9A87-C02F24027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Tree>
    <p:extLst>
      <p:ext uri="{BB962C8B-B14F-4D97-AF65-F5344CB8AC3E}">
        <p14:creationId xmlns:p14="http://schemas.microsoft.com/office/powerpoint/2010/main" val="2220986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49D2-24C9-43DE-C931-E0A41B712AE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C3B18C5B-C8D8-C0AD-AE44-9C659EFF44A2}"/>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34</a:t>
            </a:fld>
            <a:endParaRPr lang="en-CA" sz="1300">
              <a:latin typeface="Times New Roman" pitchFamily="18" charset="0"/>
            </a:endParaRPr>
          </a:p>
        </p:txBody>
      </p:sp>
      <p:sp>
        <p:nvSpPr>
          <p:cNvPr id="60419" name="Rectangle 2">
            <a:extLst>
              <a:ext uri="{FF2B5EF4-FFF2-40B4-BE49-F238E27FC236}">
                <a16:creationId xmlns:a16="http://schemas.microsoft.com/office/drawing/2014/main" id="{CDE68953-6CF7-9CD9-0298-490E8CB1150E}"/>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DA93CAC5-DDF5-64C4-391B-C2AA9533E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7807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35</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364621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4</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dirty="0"/>
          </a:p>
        </p:txBody>
      </p:sp>
    </p:spTree>
    <p:extLst>
      <p:ext uri="{BB962C8B-B14F-4D97-AF65-F5344CB8AC3E}">
        <p14:creationId xmlns:p14="http://schemas.microsoft.com/office/powerpoint/2010/main" val="212214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3E0F-3CDB-85B5-34BB-71166723E6D4}"/>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3A20A2D2-BE0F-6D52-D00E-73C6397D54C5}"/>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5</a:t>
            </a:fld>
            <a:endParaRPr lang="en-CA" sz="1300">
              <a:latin typeface="Times New Roman" pitchFamily="18" charset="0"/>
            </a:endParaRPr>
          </a:p>
        </p:txBody>
      </p:sp>
      <p:sp>
        <p:nvSpPr>
          <p:cNvPr id="60419" name="Rectangle 2">
            <a:extLst>
              <a:ext uri="{FF2B5EF4-FFF2-40B4-BE49-F238E27FC236}">
                <a16:creationId xmlns:a16="http://schemas.microsoft.com/office/drawing/2014/main" id="{BFE5D68E-3622-C327-88D0-953D2CA4B3F9}"/>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8F0087A2-30B7-B13F-415E-CE065FE288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150109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6F45F-8FFA-9B72-B64B-745E3CA78355}"/>
            </a:ext>
          </a:extLst>
        </p:cNvPr>
        <p:cNvGrpSpPr/>
        <p:nvPr/>
      </p:nvGrpSpPr>
      <p:grpSpPr>
        <a:xfrm>
          <a:off x="0" y="0"/>
          <a:ext cx="0" cy="0"/>
          <a:chOff x="0" y="0"/>
          <a:chExt cx="0" cy="0"/>
        </a:xfrm>
      </p:grpSpPr>
      <p:sp>
        <p:nvSpPr>
          <p:cNvPr id="60418" name="Rectangle 7">
            <a:extLst>
              <a:ext uri="{FF2B5EF4-FFF2-40B4-BE49-F238E27FC236}">
                <a16:creationId xmlns:a16="http://schemas.microsoft.com/office/drawing/2014/main" id="{8057BAF4-BA30-AB19-5473-12621B30BB7E}"/>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6</a:t>
            </a:fld>
            <a:endParaRPr lang="en-CA" sz="1300">
              <a:latin typeface="Times New Roman" pitchFamily="18" charset="0"/>
            </a:endParaRPr>
          </a:p>
        </p:txBody>
      </p:sp>
      <p:sp>
        <p:nvSpPr>
          <p:cNvPr id="60419" name="Rectangle 2">
            <a:extLst>
              <a:ext uri="{FF2B5EF4-FFF2-40B4-BE49-F238E27FC236}">
                <a16:creationId xmlns:a16="http://schemas.microsoft.com/office/drawing/2014/main" id="{77408F3E-8A8D-A8D5-997B-61C77A1E8B5B}"/>
              </a:ext>
            </a:extLst>
          </p:cNvPr>
          <p:cNvSpPr>
            <a:spLocks noGrp="1" noRot="1" noChangeAspect="1" noChangeArrowheads="1" noTextEdit="1"/>
          </p:cNvSpPr>
          <p:nvPr>
            <p:ph type="sldImg"/>
          </p:nvPr>
        </p:nvSpPr>
        <p:spPr>
          <a:xfrm>
            <a:off x="457200" y="720725"/>
            <a:ext cx="6400800" cy="3600450"/>
          </a:xfrm>
          <a:ln/>
        </p:spPr>
      </p:sp>
      <p:sp>
        <p:nvSpPr>
          <p:cNvPr id="60420" name="Rectangle 3">
            <a:extLst>
              <a:ext uri="{FF2B5EF4-FFF2-40B4-BE49-F238E27FC236}">
                <a16:creationId xmlns:a16="http://schemas.microsoft.com/office/drawing/2014/main" id="{ECF8FAE9-EFA5-EC59-3675-9F08F4ADEA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4129991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7</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charset="0"/>
              <a:buNone/>
            </a:pPr>
            <a:endParaRPr lang="en-CA" dirty="0"/>
          </a:p>
        </p:txBody>
      </p:sp>
    </p:spTree>
    <p:extLst>
      <p:ext uri="{BB962C8B-B14F-4D97-AF65-F5344CB8AC3E}">
        <p14:creationId xmlns:p14="http://schemas.microsoft.com/office/powerpoint/2010/main" val="324988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8</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252667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2400">
                <a:solidFill>
                  <a:schemeClr val="tx1"/>
                </a:solidFill>
                <a:latin typeface="Georgia" pitchFamily="18" charset="0"/>
              </a:defRPr>
            </a:lvl1pPr>
            <a:lvl2pPr marL="742950" indent="-285750" defTabSz="966788">
              <a:defRPr sz="2400">
                <a:solidFill>
                  <a:schemeClr val="tx1"/>
                </a:solidFill>
                <a:latin typeface="Georgia" pitchFamily="18" charset="0"/>
              </a:defRPr>
            </a:lvl2pPr>
            <a:lvl3pPr marL="1143000" indent="-228600" defTabSz="966788">
              <a:defRPr sz="2400">
                <a:solidFill>
                  <a:schemeClr val="tx1"/>
                </a:solidFill>
                <a:latin typeface="Georgia" pitchFamily="18" charset="0"/>
              </a:defRPr>
            </a:lvl3pPr>
            <a:lvl4pPr marL="1600200" indent="-228600" defTabSz="966788">
              <a:defRPr sz="2400">
                <a:solidFill>
                  <a:schemeClr val="tx1"/>
                </a:solidFill>
                <a:latin typeface="Georgia" pitchFamily="18" charset="0"/>
              </a:defRPr>
            </a:lvl4pPr>
            <a:lvl5pPr marL="2057400" indent="-228600" defTabSz="966788">
              <a:defRPr sz="2400">
                <a:solidFill>
                  <a:schemeClr val="tx1"/>
                </a:solidFill>
                <a:latin typeface="Georgia" pitchFamily="18" charset="0"/>
              </a:defRPr>
            </a:lvl5pPr>
            <a:lvl6pPr marL="2514600" indent="-228600" defTabSz="966788"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defTabSz="966788"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defTabSz="966788"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defTabSz="966788" eaLnBrk="0" fontAlgn="base" hangingPunct="0">
              <a:lnSpc>
                <a:spcPct val="110000"/>
              </a:lnSpc>
              <a:spcBef>
                <a:spcPct val="10000"/>
              </a:spcBef>
              <a:spcAft>
                <a:spcPct val="10000"/>
              </a:spcAft>
              <a:defRPr sz="2400">
                <a:solidFill>
                  <a:schemeClr val="tx1"/>
                </a:solidFill>
                <a:latin typeface="Georgia" pitchFamily="18" charset="0"/>
              </a:defRPr>
            </a:lvl9pPr>
          </a:lstStyle>
          <a:p>
            <a:pPr algn="r" eaLnBrk="1" hangingPunct="1">
              <a:lnSpc>
                <a:spcPct val="100000"/>
              </a:lnSpc>
              <a:spcBef>
                <a:spcPct val="0"/>
              </a:spcBef>
              <a:spcAft>
                <a:spcPct val="0"/>
              </a:spcAft>
            </a:pPr>
            <a:fld id="{5C6A48EF-E0CF-4142-8F3B-4517A59D8BDA}" type="slidenum">
              <a:rPr lang="en-CA" sz="1300">
                <a:latin typeface="Times New Roman" pitchFamily="18" charset="0"/>
              </a:rPr>
              <a:pPr algn="r" eaLnBrk="1" hangingPunct="1">
                <a:lnSpc>
                  <a:spcPct val="100000"/>
                </a:lnSpc>
                <a:spcBef>
                  <a:spcPct val="0"/>
                </a:spcBef>
                <a:spcAft>
                  <a:spcPct val="0"/>
                </a:spcAft>
              </a:pPr>
              <a:t>9</a:t>
            </a:fld>
            <a:endParaRPr lang="en-CA" sz="1300">
              <a:latin typeface="Times New Roman" pitchFamily="18" charset="0"/>
            </a:endParaRPr>
          </a:p>
        </p:txBody>
      </p:sp>
      <p:sp>
        <p:nvSpPr>
          <p:cNvPr id="60419" name="Rectangle 2"/>
          <p:cNvSpPr>
            <a:spLocks noGrp="1" noRot="1" noChangeAspect="1" noChangeArrowheads="1" noTextEdit="1"/>
          </p:cNvSpPr>
          <p:nvPr>
            <p:ph type="sldImg"/>
          </p:nvPr>
        </p:nvSpPr>
        <p:spPr>
          <a:xfrm>
            <a:off x="457200" y="720725"/>
            <a:ext cx="6400800" cy="36004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CA" baseline="0"/>
          </a:p>
        </p:txBody>
      </p:sp>
    </p:spTree>
    <p:extLst>
      <p:ext uri="{BB962C8B-B14F-4D97-AF65-F5344CB8AC3E}">
        <p14:creationId xmlns:p14="http://schemas.microsoft.com/office/powerpoint/2010/main" val="422511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36720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0662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6728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1904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73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287803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5588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8739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42429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a:xfrm>
            <a:off x="0" y="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7" name="Rectangle 2"/>
          <p:cNvSpPr txBox="1">
            <a:spLocks/>
          </p:cNvSpPr>
          <p:nvPr userDrawn="1"/>
        </p:nvSpPr>
        <p:spPr>
          <a:xfrm>
            <a:off x="-20008" y="6553200"/>
            <a:ext cx="12212008" cy="337074"/>
          </a:xfrm>
          <a:prstGeom prst="rect">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8" name="Rectangle 7"/>
          <p:cNvSpPr/>
          <p:nvPr userDrawn="1"/>
        </p:nvSpPr>
        <p:spPr>
          <a:xfrm>
            <a:off x="10969288" y="-4256"/>
            <a:ext cx="1231392" cy="651019"/>
          </a:xfrm>
          <a:prstGeom prst="rect">
            <a:avLst/>
          </a:prstGeom>
          <a:solidFill>
            <a:srgbClr val="DA1F2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latin typeface="Georgia" panose="02040502050405020303" pitchFamily="18" charset="0"/>
            </a:endParaRPr>
          </a:p>
        </p:txBody>
      </p:sp>
      <p:sp>
        <p:nvSpPr>
          <p:cNvPr id="9" name="Rectangle 2"/>
          <p:cNvSpPr txBox="1">
            <a:spLocks/>
          </p:cNvSpPr>
          <p:nvPr userDrawn="1"/>
        </p:nvSpPr>
        <p:spPr>
          <a:xfrm>
            <a:off x="-5664" y="-4658"/>
            <a:ext cx="10871200" cy="651363"/>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endParaRPr lang="en-US" sz="3600" cap="small">
              <a:latin typeface="Georgia" panose="02040502050405020303" pitchFamily="18" charset="0"/>
            </a:endParaRPr>
          </a:p>
        </p:txBody>
      </p:sp>
      <p:sp>
        <p:nvSpPr>
          <p:cNvPr id="2" name="Text Box 14"/>
          <p:cNvSpPr txBox="1">
            <a:spLocks noChangeArrowheads="1"/>
          </p:cNvSpPr>
          <p:nvPr userDrawn="1"/>
        </p:nvSpPr>
        <p:spPr bwMode="auto">
          <a:xfrm>
            <a:off x="10969288" y="161443"/>
            <a:ext cx="1222712" cy="302519"/>
          </a:xfrm>
          <a:prstGeom prst="rect">
            <a:avLst/>
          </a:prstGeom>
          <a:noFill/>
          <a:ln w="9525">
            <a:noFill/>
            <a:miter lim="800000"/>
            <a:headEnd/>
            <a:tailEnd/>
          </a:ln>
          <a:effectLst/>
        </p:spPr>
        <p:txBody>
          <a:bodyPr wrap="square">
            <a:spAutoFit/>
          </a:bodyPr>
          <a:lstStyle/>
          <a:p>
            <a:pPr algn="ctr" eaLnBrk="1" hangingPunct="1">
              <a:lnSpc>
                <a:spcPct val="70000"/>
              </a:lnSpc>
              <a:spcBef>
                <a:spcPct val="0"/>
              </a:spcBef>
              <a:spcAft>
                <a:spcPct val="0"/>
              </a:spcAft>
              <a:defRPr/>
            </a:pPr>
            <a:fld id="{5BAAC6C7-3642-4FFA-BB0C-B5350D050FEE}" type="slidenum">
              <a:rPr lang="en-CA" sz="1800">
                <a:solidFill>
                  <a:schemeClr val="bg1"/>
                </a:solidFill>
                <a:latin typeface="Garamond" panose="02020404030301010803" pitchFamily="18" charset="0"/>
              </a:rPr>
              <a:pPr algn="ctr" eaLnBrk="1" hangingPunct="1">
                <a:lnSpc>
                  <a:spcPct val="70000"/>
                </a:lnSpc>
                <a:spcBef>
                  <a:spcPct val="0"/>
                </a:spcBef>
                <a:spcAft>
                  <a:spcPct val="0"/>
                </a:spcAft>
                <a:defRPr/>
              </a:pPr>
              <a:t>‹#›</a:t>
            </a:fld>
            <a:endParaRPr lang="en-CA" sz="1800">
              <a:solidFill>
                <a:schemeClr val="bg1"/>
              </a:solidFill>
              <a:latin typeface="Garamond" panose="02020404030301010803" pitchFamily="18" charset="0"/>
            </a:endParaRPr>
          </a:p>
        </p:txBody>
      </p:sp>
      <p:sp>
        <p:nvSpPr>
          <p:cNvPr id="3" name="Rectangle 2"/>
          <p:cNvSpPr/>
          <p:nvPr userDrawn="1"/>
        </p:nvSpPr>
        <p:spPr>
          <a:xfrm>
            <a:off x="10960608" y="450329"/>
            <a:ext cx="1240072" cy="206403"/>
          </a:xfrm>
          <a:prstGeom prst="rect">
            <a:avLst/>
          </a:prstGeom>
        </p:spPr>
        <p:txBody>
          <a:bodyPr wrap="square">
            <a:spAutoFit/>
          </a:bodyPr>
          <a:lstStyle/>
          <a:p>
            <a:pPr algn="ctr"/>
            <a:r>
              <a:rPr lang="en-CA" sz="700" dirty="0">
                <a:solidFill>
                  <a:schemeClr val="bg1">
                    <a:lumMod val="75000"/>
                  </a:schemeClr>
                </a:solidFill>
                <a:latin typeface="Garamond" panose="02020404030301010803" pitchFamily="18" charset="0"/>
              </a:rPr>
              <a:t>2025  © Alaa Khamis</a:t>
            </a:r>
          </a:p>
        </p:txBody>
      </p:sp>
    </p:spTree>
    <p:extLst>
      <p:ext uri="{BB962C8B-B14F-4D97-AF65-F5344CB8AC3E}">
        <p14:creationId xmlns:p14="http://schemas.microsoft.com/office/powerpoint/2010/main" val="29468360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5106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88506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ChangeArrowheads="1"/>
          </p:cNvSpPr>
          <p:nvPr userDrawn="1"/>
        </p:nvSpPr>
        <p:spPr bwMode="auto">
          <a:xfrm>
            <a:off x="0" y="6670675"/>
            <a:ext cx="121920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70000"/>
              </a:lnSpc>
              <a:spcBef>
                <a:spcPct val="0"/>
              </a:spcBef>
              <a:spcAft>
                <a:spcPct val="0"/>
              </a:spcAft>
            </a:pPr>
            <a:r>
              <a:rPr lang="en-CA" sz="1000">
                <a:solidFill>
                  <a:schemeClr val="bg1"/>
                </a:solidFill>
                <a:latin typeface="Times New Roman" pitchFamily="18" charset="0"/>
              </a:rPr>
              <a:t>MUSES_SECRET: ORF-RE Project   -   </a:t>
            </a:r>
            <a:r>
              <a:rPr lang="en-CA" sz="1000">
                <a:solidFill>
                  <a:schemeClr val="bg1"/>
                </a:solidFill>
                <a:latin typeface="Times New Roman" pitchFamily="18" charset="0"/>
                <a:cs typeface="Times New Roman" pitchFamily="18" charset="0"/>
              </a:rPr>
              <a:t>© PAMI Research Group – University of Waterloo</a:t>
            </a:r>
            <a:endParaRPr lang="en-CA" sz="1000">
              <a:solidFill>
                <a:schemeClr val="bg1"/>
              </a:solidFill>
              <a:latin typeface="Times New Roman" pitchFamily="18" charset="0"/>
            </a:endParaRPr>
          </a:p>
        </p:txBody>
      </p:sp>
      <p:sp>
        <p:nvSpPr>
          <p:cNvPr id="1027" name="Text Box 14"/>
          <p:cNvSpPr txBox="1">
            <a:spLocks noChangeArrowheads="1"/>
          </p:cNvSpPr>
          <p:nvPr userDrawn="1"/>
        </p:nvSpPr>
        <p:spPr bwMode="auto">
          <a:xfrm>
            <a:off x="11531600" y="6669089"/>
            <a:ext cx="49885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70000"/>
              </a:lnSpc>
              <a:spcBef>
                <a:spcPct val="0"/>
              </a:spcBef>
              <a:spcAft>
                <a:spcPct val="0"/>
              </a:spcAft>
              <a:defRPr/>
            </a:pPr>
            <a:fld id="{24D31D6E-4B29-495E-990E-B67642A938F8}" type="slidenum">
              <a:rPr lang="en-CA" sz="1000" smtClean="0">
                <a:solidFill>
                  <a:schemeClr val="bg1"/>
                </a:solidFill>
                <a:latin typeface="Times New Roman" pitchFamily="18" charset="0"/>
              </a:rPr>
              <a:pPr eaLnBrk="1" hangingPunct="1">
                <a:lnSpc>
                  <a:spcPct val="70000"/>
                </a:lnSpc>
                <a:spcBef>
                  <a:spcPct val="0"/>
                </a:spcBef>
                <a:spcAft>
                  <a:spcPct val="0"/>
                </a:spcAft>
                <a:defRPr/>
              </a:pPr>
              <a:t>‹#›</a:t>
            </a:fld>
            <a:r>
              <a:rPr lang="en-CA" sz="1000">
                <a:solidFill>
                  <a:schemeClr val="bg1"/>
                </a:solidFill>
                <a:latin typeface="Times New Roman" pitchFamily="18" charset="0"/>
              </a:rPr>
              <a:t>/22</a:t>
            </a:r>
          </a:p>
        </p:txBody>
      </p:sp>
      <p:pic>
        <p:nvPicPr>
          <p:cNvPr id="1028"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677025"/>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18"/>
          <p:cNvSpPr txBox="1">
            <a:spLocks noChangeArrowheads="1"/>
          </p:cNvSpPr>
          <p:nvPr userDrawn="1"/>
        </p:nvSpPr>
        <p:spPr bwMode="auto">
          <a:xfrm>
            <a:off x="11713634" y="665162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ct val="0"/>
              </a:spcBef>
              <a:spcAft>
                <a:spcPct val="0"/>
              </a:spcAft>
              <a:defRPr/>
            </a:pPr>
            <a:fld id="{97028C3E-3EFF-402B-8932-8EEF41D3A620}" type="slidenum">
              <a:rPr lang="en-CA" sz="1000" smtClean="0">
                <a:latin typeface="Times New Roman" pitchFamily="18" charset="0"/>
              </a:rPr>
              <a:pPr eaLnBrk="1" hangingPunct="1">
                <a:lnSpc>
                  <a:spcPct val="100000"/>
                </a:lnSpc>
                <a:spcBef>
                  <a:spcPct val="0"/>
                </a:spcBef>
                <a:spcAft>
                  <a:spcPct val="0"/>
                </a:spcAft>
                <a:defRPr/>
              </a:pPr>
              <a:t>‹#›</a:t>
            </a:fld>
            <a:endParaRPr lang="en-CA" sz="1000">
              <a:latin typeface="Times New Roman" pitchFamily="18" charset="0"/>
            </a:endParaRPr>
          </a:p>
        </p:txBody>
      </p:sp>
      <p:sp>
        <p:nvSpPr>
          <p:cNvPr id="1030" name="Rectangle 19"/>
          <p:cNvSpPr>
            <a:spLocks noChangeArrowheads="1"/>
          </p:cNvSpPr>
          <p:nvPr userDrawn="1"/>
        </p:nvSpPr>
        <p:spPr bwMode="auto">
          <a:xfrm>
            <a:off x="0" y="6635751"/>
            <a:ext cx="12192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00000"/>
              </a:lnSpc>
              <a:spcBef>
                <a:spcPct val="50000"/>
              </a:spcBef>
              <a:spcAft>
                <a:spcPct val="0"/>
              </a:spcAft>
            </a:pPr>
            <a:endParaRPr lang="en-US" sz="1000">
              <a:latin typeface="Times New Roman" pitchFamily="18" charset="0"/>
              <a:cs typeface="Times New Roman" pitchFamily="18" charset="0"/>
            </a:endParaRPr>
          </a:p>
        </p:txBody>
      </p:sp>
      <p:pic>
        <p:nvPicPr>
          <p:cNvPr id="1031" name="Picture 2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Rectangle 5"/>
          <p:cNvSpPr>
            <a:spLocks noChangeArrowheads="1"/>
          </p:cNvSpPr>
          <p:nvPr userDrawn="1"/>
        </p:nvSpPr>
        <p:spPr bwMode="auto">
          <a:xfrm>
            <a:off x="0" y="242889"/>
            <a:ext cx="12192000" cy="579437"/>
          </a:xfrm>
          <a:prstGeom prst="rect">
            <a:avLst/>
          </a:prstGeom>
          <a:solidFill>
            <a:srgbClr val="D3EBED"/>
          </a:solidFill>
          <a:ln w="9525">
            <a:noFill/>
            <a:miter lim="800000"/>
            <a:headEnd/>
            <a:tailEnd/>
          </a:ln>
        </p:spPr>
        <p:txBody>
          <a:bodyPr>
            <a:spAutoFit/>
          </a:bodyPr>
          <a:lstStyle/>
          <a:p>
            <a:pPr eaLnBrk="1" hangingPunct="1">
              <a:lnSpc>
                <a:spcPct val="100000"/>
              </a:lnSpc>
              <a:spcBef>
                <a:spcPct val="0"/>
              </a:spcBef>
              <a:spcAft>
                <a:spcPct val="0"/>
              </a:spcAft>
              <a:defRPr/>
            </a:pPr>
            <a:endParaRPr lang="en-US" sz="3200" b="1">
              <a:effectLst>
                <a:outerShdw blurRad="38100" dist="38100" dir="2700000" algn="tl">
                  <a:srgbClr val="FFFFFF"/>
                </a:outerShdw>
              </a:effectLst>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manning.com/books/optimization-algorithms"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manning.com/books/optimization-algorithm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ptimization-Algorithms-Book/Code-Listing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hyperlink" Target="https://medium.com/ai4sm" TargetMode="External"/><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spectrum.ieee.org/your-navigation-app-is-making-traffic-unmanageable" TargetMode="Externa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0" y="0"/>
            <a:ext cx="12192000" cy="18170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2"/>
          <p:cNvSpPr txBox="1">
            <a:spLocks/>
          </p:cNvSpPr>
          <p:nvPr/>
        </p:nvSpPr>
        <p:spPr>
          <a:xfrm>
            <a:off x="0" y="6647498"/>
            <a:ext cx="12192000" cy="210502"/>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269875" algn="l"/>
            <a:endParaRPr lang="en-US" sz="4000" cap="small"/>
          </a:p>
        </p:txBody>
      </p:sp>
      <p:sp>
        <p:nvSpPr>
          <p:cNvPr id="11" name="Rectangle 10">
            <a:extLst>
              <a:ext uri="{FF2B5EF4-FFF2-40B4-BE49-F238E27FC236}">
                <a16:creationId xmlns:a16="http://schemas.microsoft.com/office/drawing/2014/main" id="{8D4E89F2-3621-4DBD-99C6-B0E5EB46CA1E}"/>
              </a:ext>
            </a:extLst>
          </p:cNvPr>
          <p:cNvSpPr>
            <a:spLocks noChangeArrowheads="1"/>
          </p:cNvSpPr>
          <p:nvPr/>
        </p:nvSpPr>
        <p:spPr bwMode="auto">
          <a:xfrm>
            <a:off x="-9525" y="6629638"/>
            <a:ext cx="1478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00000"/>
              </a:lnSpc>
              <a:spcBef>
                <a:spcPct val="0"/>
              </a:spcBef>
              <a:spcAft>
                <a:spcPct val="0"/>
              </a:spcAft>
            </a:pPr>
            <a:r>
              <a:rPr lang="en-US" sz="1000">
                <a:latin typeface="Times New Roman" pitchFamily="18" charset="0"/>
                <a:cs typeface="Times New Roman" pitchFamily="18" charset="0"/>
              </a:rPr>
              <a:t>2025 © Dr. </a:t>
            </a:r>
            <a:r>
              <a:rPr lang="en-US" sz="1000" err="1">
                <a:latin typeface="Times New Roman" pitchFamily="18" charset="0"/>
                <a:cs typeface="Times New Roman" pitchFamily="18" charset="0"/>
              </a:rPr>
              <a:t>Alaa</a:t>
            </a:r>
            <a:r>
              <a:rPr lang="en-US" sz="1000">
                <a:latin typeface="Times New Roman" pitchFamily="18" charset="0"/>
                <a:cs typeface="Times New Roman" pitchFamily="18" charset="0"/>
              </a:rPr>
              <a:t> </a:t>
            </a:r>
            <a:r>
              <a:rPr lang="en-US" sz="1000" err="1">
                <a:latin typeface="Times New Roman" pitchFamily="18" charset="0"/>
                <a:cs typeface="Times New Roman" pitchFamily="18" charset="0"/>
              </a:rPr>
              <a:t>Khamis</a:t>
            </a:r>
            <a:endParaRPr lang="en-US" sz="1000">
              <a:latin typeface="Times New Roman" pitchFamily="18" charset="0"/>
              <a:cs typeface="Times New Roman" pitchFamily="18" charset="0"/>
            </a:endParaRPr>
          </a:p>
        </p:txBody>
      </p:sp>
      <p:sp>
        <p:nvSpPr>
          <p:cNvPr id="10" name="Rectangle 38"/>
          <p:cNvSpPr>
            <a:spLocks noChangeArrowheads="1"/>
          </p:cNvSpPr>
          <p:nvPr/>
        </p:nvSpPr>
        <p:spPr bwMode="auto">
          <a:xfrm>
            <a:off x="0" y="210599"/>
            <a:ext cx="12192000" cy="828543"/>
          </a:xfrm>
          <a:prstGeom prst="rect">
            <a:avLst/>
          </a:prstGeom>
          <a:solidFill>
            <a:srgbClr val="E4E4E4"/>
          </a:solidFill>
          <a:ln>
            <a:noFill/>
          </a:ln>
        </p:spPr>
        <p:txBody>
          <a:bodyPr wrap="none" anchor="ctr"/>
          <a:lstStyle/>
          <a:p>
            <a:endParaRPr lang="en-US"/>
          </a:p>
        </p:txBody>
      </p:sp>
      <p:sp>
        <p:nvSpPr>
          <p:cNvPr id="13" name="Text Box 12">
            <a:extLst>
              <a:ext uri="{FF2B5EF4-FFF2-40B4-BE49-F238E27FC236}">
                <a16:creationId xmlns:a16="http://schemas.microsoft.com/office/drawing/2014/main" id="{127AE669-F7CC-489E-B4A7-78C643186965}"/>
              </a:ext>
            </a:extLst>
          </p:cNvPr>
          <p:cNvSpPr txBox="1">
            <a:spLocks noChangeArrowheads="1"/>
          </p:cNvSpPr>
          <p:nvPr/>
        </p:nvSpPr>
        <p:spPr bwMode="auto">
          <a:xfrm>
            <a:off x="1463675" y="385441"/>
            <a:ext cx="10728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00000"/>
              </a:lnSpc>
              <a:spcBef>
                <a:spcPts val="400"/>
              </a:spcBef>
              <a:spcAft>
                <a:spcPts val="400"/>
              </a:spcAft>
            </a:pPr>
            <a:r>
              <a:rPr lang="en-US" dirty="0">
                <a:latin typeface="Garamond" panose="02020404030301010803" pitchFamily="18" charset="0"/>
                <a:cs typeface="Times New Roman" pitchFamily="18" charset="0"/>
              </a:rPr>
              <a:t>Optimization Algorithms</a:t>
            </a:r>
          </a:p>
        </p:txBody>
      </p:sp>
      <p:sp>
        <p:nvSpPr>
          <p:cNvPr id="22" name="Rectangle 11">
            <a:extLst>
              <a:ext uri="{FF2B5EF4-FFF2-40B4-BE49-F238E27FC236}">
                <a16:creationId xmlns:a16="http://schemas.microsoft.com/office/drawing/2014/main" id="{15432DD1-B568-48EE-BA6B-A80B23EA0530}"/>
              </a:ext>
            </a:extLst>
          </p:cNvPr>
          <p:cNvSpPr>
            <a:spLocks noChangeArrowheads="1"/>
          </p:cNvSpPr>
          <p:nvPr/>
        </p:nvSpPr>
        <p:spPr bwMode="auto">
          <a:xfrm>
            <a:off x="0" y="1858109"/>
            <a:ext cx="12192000" cy="10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ctr" eaLnBrk="1" hangingPunct="1">
              <a:lnSpc>
                <a:spcPct val="150000"/>
              </a:lnSpc>
              <a:spcBef>
                <a:spcPts val="600"/>
              </a:spcBef>
              <a:spcAft>
                <a:spcPts val="600"/>
              </a:spcAft>
            </a:pPr>
            <a:r>
              <a:rPr lang="en-CA" sz="4600" b="1" dirty="0">
                <a:latin typeface="Garamond" panose="02020404030301010803" pitchFamily="18" charset="0"/>
                <a:cs typeface="Times New Roman" pitchFamily="18" charset="0"/>
              </a:rPr>
              <a:t>Course Presentation</a:t>
            </a:r>
            <a:endParaRPr lang="en-US" sz="4600" dirty="0">
              <a:latin typeface="Garamond" panose="02020404030301010803" pitchFamily="18" charset="0"/>
              <a:cs typeface="Times New Roman" pitchFamily="18" charset="0"/>
            </a:endParaRPr>
          </a:p>
        </p:txBody>
      </p:sp>
      <p:sp>
        <p:nvSpPr>
          <p:cNvPr id="23" name="Text Box 12">
            <a:extLst>
              <a:ext uri="{FF2B5EF4-FFF2-40B4-BE49-F238E27FC236}">
                <a16:creationId xmlns:a16="http://schemas.microsoft.com/office/drawing/2014/main" id="{A97C7061-3873-48A6-B88E-8981D62336EC}"/>
              </a:ext>
            </a:extLst>
          </p:cNvPr>
          <p:cNvSpPr txBox="1">
            <a:spLocks noChangeArrowheads="1"/>
          </p:cNvSpPr>
          <p:nvPr/>
        </p:nvSpPr>
        <p:spPr bwMode="auto">
          <a:xfrm>
            <a:off x="0" y="3369573"/>
            <a:ext cx="12192000"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2000" dirty="0">
                <a:latin typeface="Garamond" panose="02020404030301010803" pitchFamily="18" charset="0"/>
                <a:cs typeface="Times New Roman" pitchFamily="18" charset="0"/>
              </a:rPr>
              <a:t>Alaa Khamis, </a:t>
            </a:r>
            <a:r>
              <a:rPr lang="en-US" sz="2000" dirty="0" err="1">
                <a:latin typeface="Garamond" panose="02020404030301010803" pitchFamily="18" charset="0"/>
                <a:cs typeface="Times New Roman" pitchFamily="18" charset="0"/>
              </a:rPr>
              <a:t>Ph.D</a:t>
            </a:r>
            <a:endParaRPr lang="en-US" sz="2000" dirty="0">
              <a:latin typeface="Garamond" panose="02020404030301010803" pitchFamily="18" charset="0"/>
              <a:cs typeface="Times New Roman" pitchFamily="18" charset="0"/>
            </a:endParaRPr>
          </a:p>
          <a:p>
            <a:pPr algn="ctr" eaLnBrk="1" hangingPunct="1">
              <a:lnSpc>
                <a:spcPct val="100000"/>
              </a:lnSpc>
              <a:spcBef>
                <a:spcPts val="300"/>
              </a:spcBef>
              <a:spcAft>
                <a:spcPts val="300"/>
              </a:spcAft>
            </a:pPr>
            <a:r>
              <a:rPr lang="en-US" sz="1500" dirty="0">
                <a:latin typeface="Garamond" panose="02020404030301010803" pitchFamily="18" charset="0"/>
                <a:cs typeface="Times New Roman" pitchFamily="18" charset="0"/>
              </a:rPr>
              <a:t>AI and Smart Mobility Professor at KFUPM and Ex- GM Technical Leader</a:t>
            </a:r>
          </a:p>
        </p:txBody>
      </p:sp>
      <p:pic>
        <p:nvPicPr>
          <p:cNvPr id="24" name="Picture 4" descr="https://attachments.office.net/owa/alaa.khamis@utoronto.ca/service.svc/s/GetAttachmentThumbnail?id=AAMkAGNmMjBhYTYxLTQwODAtNDBlOS1hOTZkLTk2NGMzNDdhYjBlMQBGAAAAAAB5VEDL1f%2ByQppJ6Fi39qVUBwDaRFMYsG4lTrdJ4mUGezzRAAAAAAEMAADaRFMYsG4lTrdJ4mUGezzRAAAmDrrZAAABEgAQAN%2Fjw4c8oHNElc%2BU0NAB2xI%3D&amp;thumbnailType=2&amp;owa=outlook.office365.com&amp;scriptVer=2019123003.06&amp;X-OWA-CANARY=kkOWWIMQG0C3sh1n_UzMomAM5OB6ldcY8JDaBogLQi3tAGdD-rw3AWqaHFCGNp-7fkhrwnWaKH4.&amp;token=eyJhbGciOiJSUzI1NiIsImtpZCI6IjU2MzU4ODUyMzRCOTI1MkRERTAwNTc2NkQ5RDlGMjc2NTY1RjYzRTIiLCJ4NXQiOiJWaldJVWpTNUpTM2VBRmRtMmRueWRsWmZZLUkiLCJ0eXAiOiJKV1QifQ.eyJvcmlnaW4iOiJodHRwczovL291dGxvb2sub2ZmaWNlMzY1LmNvbSIsInZlciI6IkV4Y2hhbmdlLkNhbGxiYWNrLlYxIiwiYXBwY3R4c2VuZGVyIjoiT3dhRG93bmxvYWRANzhhYWMyMjYtMmYwMy00YjRkLTkwMzctYjQ2ZDU2YzU1MjEwIiwiaXNzcmluZyI6IldXIiwiYXBwY3R4Ijoie1wibXNleGNocHJvdFwiOlwib3dhXCIsXCJwcmltYXJ5c2lkXCI6XCJTLTEtNS0yMS0zOTcxOTU2NzgtMTk2OTY4NjIzMS0yMjI2NDY1OTAtMTg1NTMyNjhcIixcInB1aWRcIjpcIjExNTM4MDExMTYxNzA1ODU0OTNcIixcIm9pZFwiOlwiNzNkZWMyYmQtOWUxYS00ODcwLTlhYTYtOWEwYTg0NWY0NWViXCIsXCJzY29wZVwiOlwiT3dhRG93bmxvYWRcIn0iLCJuYmYiOjE1Nzg2MjU4ODksImV4cCI6MTU3ODYyNjQ4OSwiaXNzIjoiMDAwMDAwMDItMDAwMC0wZmYxLWNlMDAtMDAwMDAwMDAwMDAwQDc4YWFjMjI2LTJmMDMtNGI0ZC05MDM3LWI0NmQ1NmM1NTIxMCIsImF1ZCI6IjAwMDAwMDAyLTAwMDAtMGZmMS1jZTAwLTAwMDAwMDAwMDAwMC9hdHRhY2htZW50cy5vZmZpY2UubmV0QDc4YWFjMjI2LTJmMDMtNGI0ZC05MDM3LWI0NmQ1NmM1NTIxMCJ9.oAWH2OnKy4Ax3W6apq1G1WTWf7NXsY5SkrLvSR4LT2LWY648B8DZ45jK1OpqEa9j9Pz8242gnC0pz8U6o0CIEdyO-IbZ4ClN1mjPZyMUzl7jphebwKt4qfAJFVyhjvvJxzxDgs7ldbR9NtUytB9ouMjYj4GbN12xCK2eKsy2vKYP56jQQudk3ol4IdNiQBHAd_qCL9rIX0mh5lE67GnPDaRkMf6G8BhEJ6DNc4hMzl6w5uMHVUHd-65Fokay6VNIG94an7tnZ0phMEjB77tsiszb5wqHiWvvIpsG4KqRxRKgVqVg-PB2MqTtODMfLZf14JQuqWtMsOwJErFlfucIhw&amp;animation=true">
            <a:extLst>
              <a:ext uri="{FF2B5EF4-FFF2-40B4-BE49-F238E27FC236}">
                <a16:creationId xmlns:a16="http://schemas.microsoft.com/office/drawing/2014/main" id="{46A64651-BF37-447F-A990-0E6A9935A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94" y="4152841"/>
            <a:ext cx="1331611" cy="1331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timization Algorithms: AI techniques for design, planning, and control problems">
            <a:extLst>
              <a:ext uri="{FF2B5EF4-FFF2-40B4-BE49-F238E27FC236}">
                <a16:creationId xmlns:a16="http://schemas.microsoft.com/office/drawing/2014/main" id="{2D35967C-CC42-F092-4868-7679A2239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18" t="12423" r="3242" b="47190"/>
          <a:stretch/>
        </p:blipFill>
        <p:spPr bwMode="auto">
          <a:xfrm>
            <a:off x="28018" y="231845"/>
            <a:ext cx="1435657" cy="780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0">
            <a:extLst>
              <a:ext uri="{FF2B5EF4-FFF2-40B4-BE49-F238E27FC236}">
                <a16:creationId xmlns:a16="http://schemas.microsoft.com/office/drawing/2014/main" id="{7983B6DB-6AF5-AF32-F82F-510A25550151}"/>
              </a:ext>
            </a:extLst>
          </p:cNvPr>
          <p:cNvSpPr txBox="1">
            <a:spLocks noChangeArrowheads="1"/>
          </p:cNvSpPr>
          <p:nvPr/>
        </p:nvSpPr>
        <p:spPr bwMode="auto">
          <a:xfrm>
            <a:off x="-9525" y="5638800"/>
            <a:ext cx="1219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algn="ctr" eaLnBrk="1" hangingPunct="1">
              <a:lnSpc>
                <a:spcPct val="100000"/>
              </a:lnSpc>
              <a:spcBef>
                <a:spcPts val="600"/>
              </a:spcBef>
              <a:spcAft>
                <a:spcPts val="600"/>
              </a:spcAft>
            </a:pPr>
            <a:r>
              <a:rPr lang="en-US" sz="1600" dirty="0">
                <a:latin typeface="Garamond" panose="02020404030301010803" pitchFamily="18" charset="0"/>
                <a:cs typeface="Times New Roman" pitchFamily="18" charset="0"/>
              </a:rPr>
              <a:t>This lecture is based on </a:t>
            </a:r>
            <a:r>
              <a:rPr lang="en-US" sz="1600" b="1" dirty="0">
                <a:latin typeface="Garamond" panose="02020404030301010803" pitchFamily="18" charset="0"/>
                <a:cs typeface="Times New Roman" pitchFamily="18" charset="0"/>
              </a:rPr>
              <a:t>Part-I Deterministic Search Algorithms </a:t>
            </a:r>
            <a:r>
              <a:rPr lang="en-US" sz="1600" dirty="0">
                <a:latin typeface="Garamond" panose="02020404030301010803" pitchFamily="18" charset="0"/>
                <a:cs typeface="Times New Roman" pitchFamily="18" charset="0"/>
              </a:rPr>
              <a:t>of the textbook: </a:t>
            </a:r>
            <a:r>
              <a:rPr lang="en-CA" sz="1600" dirty="0">
                <a:latin typeface="Garamond" panose="02020404030301010803" pitchFamily="18" charset="0"/>
                <a:cs typeface="Times New Roman" pitchFamily="18" charset="0"/>
                <a:hlinkClick r:id="rId5"/>
              </a:rPr>
              <a:t>Optimization Algorithms: AI techniques for design, planning, and control problems</a:t>
            </a:r>
            <a:r>
              <a:rPr lang="en-CA" sz="1600" dirty="0">
                <a:latin typeface="Garamond" panose="02020404030301010803" pitchFamily="18" charset="0"/>
                <a:cs typeface="Times New Roman" pitchFamily="18" charset="0"/>
              </a:rPr>
              <a:t>, Manning Publication, 2024.</a:t>
            </a:r>
            <a:endParaRPr lang="en-US" sz="1600" dirty="0">
              <a:latin typeface="Garamond" panose="02020404030301010803" pitchFamily="18" charset="0"/>
              <a:cs typeface="Times New Roman" pitchFamily="18" charset="0"/>
            </a:endParaRPr>
          </a:p>
        </p:txBody>
      </p:sp>
    </p:spTree>
    <p:extLst>
      <p:ext uri="{BB962C8B-B14F-4D97-AF65-F5344CB8AC3E}">
        <p14:creationId xmlns:p14="http://schemas.microsoft.com/office/powerpoint/2010/main" val="10806705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Elevator dispatching</a:t>
            </a:r>
          </a:p>
        </p:txBody>
      </p:sp>
      <p:sp>
        <p:nvSpPr>
          <p:cNvPr id="66" name="Rectangle 11"/>
          <p:cNvSpPr>
            <a:spLocks noChangeArrowheads="1"/>
          </p:cNvSpPr>
          <p:nvPr/>
        </p:nvSpPr>
        <p:spPr bwMode="auto">
          <a:xfrm>
            <a:off x="5138093" y="3412553"/>
            <a:ext cx="1948507" cy="2304733"/>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positions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can be on one of 10 floors. Therefore, for each elevator, there are 10 different possible states. Since there are four elevators, the number of combinations for elevator positions is 10</a:t>
            </a:r>
            <a:r>
              <a:rPr lang="en-US" sz="1300" baseline="30000">
                <a:latin typeface="Garamond" panose="02020404030301010803" pitchFamily="18" charset="0"/>
                <a:cs typeface="Times New Roman" pitchFamily="18" charset="0"/>
              </a:rPr>
              <a:t>4</a:t>
            </a:r>
            <a:r>
              <a:rPr lang="en-US" sz="1300">
                <a:latin typeface="Garamond" panose="02020404030301010803" pitchFamily="18" charset="0"/>
                <a:cs typeface="Times New Roman" pitchFamily="18" charset="0"/>
              </a:rPr>
              <a:t>.</a:t>
            </a:r>
          </a:p>
        </p:txBody>
      </p:sp>
      <p:sp>
        <p:nvSpPr>
          <p:cNvPr id="67" name="Rectangle 12"/>
          <p:cNvSpPr>
            <a:spLocks noChangeArrowheads="1"/>
          </p:cNvSpPr>
          <p:nvPr/>
        </p:nvSpPr>
        <p:spPr bwMode="auto">
          <a:xfrm>
            <a:off x="5615707" y="29304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4</a:t>
            </a:r>
          </a:p>
        </p:txBody>
      </p:sp>
      <p:sp>
        <p:nvSpPr>
          <p:cNvPr id="68" name="Rectangle 13"/>
          <p:cNvSpPr>
            <a:spLocks noChangeArrowheads="1"/>
          </p:cNvSpPr>
          <p:nvPr/>
        </p:nvSpPr>
        <p:spPr bwMode="auto">
          <a:xfrm>
            <a:off x="6934200" y="3398562"/>
            <a:ext cx="2205016" cy="2364750"/>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Elevator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Each elevator has 10 buttons that can be either on (pressed)</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or off (not pressed). Therefore, for one elevator, there are 210 different possible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states. Since there are four elevators, the number of combinations for elevator</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buttons is 2</a:t>
            </a:r>
            <a:r>
              <a:rPr lang="en-US" sz="1300" baseline="30000">
                <a:latin typeface="Garamond" panose="02020404030301010803" pitchFamily="18" charset="0"/>
                <a:cs typeface="Times New Roman" pitchFamily="18" charset="0"/>
              </a:rPr>
              <a:t>40</a:t>
            </a:r>
            <a:r>
              <a:rPr lang="en-US" sz="1300">
                <a:latin typeface="Garamond" panose="02020404030301010803" pitchFamily="18" charset="0"/>
                <a:cs typeface="Times New Roman" pitchFamily="18" charset="0"/>
              </a:rPr>
              <a:t>.</a:t>
            </a:r>
          </a:p>
        </p:txBody>
      </p:sp>
      <p:sp>
        <p:nvSpPr>
          <p:cNvPr id="69" name="Rectangle 14"/>
          <p:cNvSpPr>
            <a:spLocks noChangeArrowheads="1"/>
          </p:cNvSpPr>
          <p:nvPr/>
        </p:nvSpPr>
        <p:spPr bwMode="auto">
          <a:xfrm>
            <a:off x="7508522"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2</a:t>
            </a:r>
            <a:r>
              <a:rPr lang="en-US" b="1" baseline="30000">
                <a:latin typeface="Garamond" panose="02020404030301010803" pitchFamily="18" charset="0"/>
                <a:cs typeface="Times New Roman" pitchFamily="18" charset="0"/>
              </a:rPr>
              <a:t>40</a:t>
            </a:r>
          </a:p>
        </p:txBody>
      </p:sp>
      <p:sp>
        <p:nvSpPr>
          <p:cNvPr id="70" name="Rectangle 16"/>
          <p:cNvSpPr>
            <a:spLocks noChangeArrowheads="1"/>
          </p:cNvSpPr>
          <p:nvPr/>
        </p:nvSpPr>
        <p:spPr bwMode="auto">
          <a:xfrm>
            <a:off x="9062203" y="3399518"/>
            <a:ext cx="1968463" cy="2344744"/>
          </a:xfrm>
          <a:prstGeom prst="rect">
            <a:avLst/>
          </a:prstGeom>
          <a:noFill/>
          <a:ln w="9525">
            <a:noFill/>
            <a:miter lim="800000"/>
            <a:headEnd/>
            <a:tailEnd/>
          </a:ln>
          <a:effectLst/>
        </p:spPr>
        <p:txBody>
          <a:bodyPr wrap="square" anchor="ctr">
            <a:spAutoFit/>
          </a:bodyPr>
          <a:lstStyle/>
          <a:p>
            <a:pPr algn="ctr" eaLnBrk="0" hangingPunct="0">
              <a:lnSpc>
                <a:spcPct val="110000"/>
              </a:lnSpc>
              <a:spcBef>
                <a:spcPct val="5000"/>
              </a:spcBef>
              <a:spcAft>
                <a:spcPct val="5000"/>
              </a:spcAft>
            </a:pPr>
            <a:r>
              <a:rPr lang="en-US" sz="1300" b="1">
                <a:latin typeface="Garamond" panose="02020404030301010803" pitchFamily="18" charset="0"/>
                <a:cs typeface="Times New Roman" pitchFamily="18" charset="0"/>
              </a:rPr>
              <a:t>Hall call buttons</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There are 18 hall call buttons (up and down buttons at each</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floor, except the first and the last floor) that can be either on or off. Therefore,</a:t>
            </a:r>
          </a:p>
          <a:p>
            <a:pPr algn="ctr" eaLnBrk="0" hangingPunct="0">
              <a:lnSpc>
                <a:spcPct val="110000"/>
              </a:lnSpc>
              <a:spcBef>
                <a:spcPct val="5000"/>
              </a:spcBef>
              <a:spcAft>
                <a:spcPct val="5000"/>
              </a:spcAft>
            </a:pPr>
            <a:r>
              <a:rPr lang="en-US" sz="1300">
                <a:latin typeface="Garamond" panose="02020404030301010803" pitchFamily="18" charset="0"/>
                <a:cs typeface="Times New Roman" pitchFamily="18" charset="0"/>
              </a:rPr>
              <a:t>the number of combinations for hall call buttons is 2</a:t>
            </a:r>
            <a:r>
              <a:rPr lang="en-US" sz="1300" baseline="30000">
                <a:latin typeface="Garamond" panose="02020404030301010803" pitchFamily="18" charset="0"/>
                <a:cs typeface="Times New Roman" pitchFamily="18" charset="0"/>
              </a:rPr>
              <a:t>18</a:t>
            </a:r>
            <a:r>
              <a:rPr lang="en-US" sz="1300">
                <a:latin typeface="Garamond" panose="02020404030301010803" pitchFamily="18" charset="0"/>
                <a:cs typeface="Times New Roman" pitchFamily="18" charset="0"/>
              </a:rPr>
              <a:t>.</a:t>
            </a:r>
          </a:p>
        </p:txBody>
      </p:sp>
      <p:sp>
        <p:nvSpPr>
          <p:cNvPr id="71" name="Rectangle 17"/>
          <p:cNvSpPr>
            <a:spLocks noChangeArrowheads="1"/>
          </p:cNvSpPr>
          <p:nvPr/>
        </p:nvSpPr>
        <p:spPr bwMode="auto">
          <a:xfrm>
            <a:off x="9525000" y="29177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18</a:t>
            </a:r>
            <a:r>
              <a:rPr lang="en-US" b="1" baseline="30000">
                <a:latin typeface="Garamond" panose="02020404030301010803" pitchFamily="18" charset="0"/>
                <a:cs typeface="Times New Roman" pitchFamily="18" charset="0"/>
              </a:rPr>
              <a:t>4</a:t>
            </a:r>
          </a:p>
        </p:txBody>
      </p:sp>
      <p:sp>
        <p:nvSpPr>
          <p:cNvPr id="72" name="Rectangle 18"/>
          <p:cNvSpPr>
            <a:spLocks noChangeArrowheads="1"/>
          </p:cNvSpPr>
          <p:nvPr/>
        </p:nvSpPr>
        <p:spPr bwMode="auto">
          <a:xfrm>
            <a:off x="11260490" y="3370641"/>
            <a:ext cx="762000" cy="329321"/>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sz="1400" b="1">
                <a:latin typeface="Garamond" panose="02020404030301010803" pitchFamily="18" charset="0"/>
                <a:cs typeface="Times New Roman" pitchFamily="18" charset="0"/>
              </a:rPr>
              <a:t>States</a:t>
            </a:r>
          </a:p>
        </p:txBody>
      </p:sp>
      <p:sp>
        <p:nvSpPr>
          <p:cNvPr id="73" name="Rectangle 19"/>
          <p:cNvSpPr>
            <a:spLocks noChangeArrowheads="1"/>
          </p:cNvSpPr>
          <p:nvPr/>
        </p:nvSpPr>
        <p:spPr bwMode="auto">
          <a:xfrm>
            <a:off x="11222390" y="2912600"/>
            <a:ext cx="914400" cy="483402"/>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10</a:t>
            </a:r>
            <a:r>
              <a:rPr lang="en-US" b="1" baseline="30000">
                <a:latin typeface="Garamond" panose="02020404030301010803" pitchFamily="18" charset="0"/>
                <a:cs typeface="Times New Roman" pitchFamily="18" charset="0"/>
              </a:rPr>
              <a:t>21</a:t>
            </a:r>
          </a:p>
        </p:txBody>
      </p:sp>
      <p:sp>
        <p:nvSpPr>
          <p:cNvPr id="74" name="Rectangle 22"/>
          <p:cNvSpPr>
            <a:spLocks noChangeArrowheads="1"/>
          </p:cNvSpPr>
          <p:nvPr/>
        </p:nvSpPr>
        <p:spPr bwMode="auto">
          <a:xfrm>
            <a:off x="647700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5" name="Rectangle 23"/>
          <p:cNvSpPr>
            <a:spLocks noChangeArrowheads="1"/>
          </p:cNvSpPr>
          <p:nvPr/>
        </p:nvSpPr>
        <p:spPr bwMode="auto">
          <a:xfrm>
            <a:off x="8479190" y="2866902"/>
            <a:ext cx="914400" cy="498598"/>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rPr>
              <a:t>.</a:t>
            </a:r>
            <a:endParaRPr lang="en-US" b="1" baseline="30000">
              <a:latin typeface="Garamond" panose="02020404030301010803" pitchFamily="18" charset="0"/>
              <a:cs typeface="Times New Roman" pitchFamily="18" charset="0"/>
            </a:endParaRPr>
          </a:p>
        </p:txBody>
      </p:sp>
      <p:sp>
        <p:nvSpPr>
          <p:cNvPr id="76" name="Rectangle 24"/>
          <p:cNvSpPr>
            <a:spLocks noChangeArrowheads="1"/>
          </p:cNvSpPr>
          <p:nvPr/>
        </p:nvSpPr>
        <p:spPr bwMode="auto">
          <a:xfrm>
            <a:off x="10439400" y="2952944"/>
            <a:ext cx="914400" cy="478914"/>
          </a:xfrm>
          <a:prstGeom prst="rect">
            <a:avLst/>
          </a:prstGeom>
          <a:noFill/>
          <a:ln w="9525">
            <a:noFill/>
            <a:miter lim="800000"/>
            <a:headEnd/>
            <a:tailEnd/>
          </a:ln>
          <a:effectLst/>
        </p:spPr>
        <p:txBody>
          <a:bodyPr anchor="ctr">
            <a:spAutoFit/>
          </a:bodyPr>
          <a:lstStyle/>
          <a:p>
            <a:pPr algn="ctr" eaLnBrk="0" hangingPunct="0">
              <a:lnSpc>
                <a:spcPct val="110000"/>
              </a:lnSpc>
              <a:spcBef>
                <a:spcPct val="5000"/>
              </a:spcBef>
              <a:spcAft>
                <a:spcPct val="5000"/>
              </a:spcAft>
            </a:pPr>
            <a:r>
              <a:rPr lang="en-US" b="1">
                <a:latin typeface="Garamond" panose="02020404030301010803" pitchFamily="18" charset="0"/>
                <a:cs typeface="Times New Roman" pitchFamily="18" charset="0"/>
                <a:sym typeface="Symbol" pitchFamily="18" charset="2"/>
              </a:rPr>
              <a:t> </a:t>
            </a:r>
            <a:endParaRPr lang="en-US" b="1" baseline="30000">
              <a:latin typeface="Garamond" panose="02020404030301010803" pitchFamily="18" charset="0"/>
              <a:cs typeface="Times New Roman" pitchFamily="18" charset="0"/>
              <a:sym typeface="Symbol" pitchFamily="18" charset="2"/>
            </a:endParaRPr>
          </a:p>
        </p:txBody>
      </p:sp>
      <p:sp>
        <p:nvSpPr>
          <p:cNvPr id="77" name="Rectangle 76"/>
          <p:cNvSpPr/>
          <p:nvPr/>
        </p:nvSpPr>
        <p:spPr>
          <a:xfrm>
            <a:off x="5486400" y="1569555"/>
            <a:ext cx="6342324" cy="956159"/>
          </a:xfrm>
          <a:prstGeom prst="rect">
            <a:avLst/>
          </a:prstGeom>
        </p:spPr>
        <p:txBody>
          <a:bodyPr wrap="square">
            <a:spAutoFit/>
          </a:bodyPr>
          <a:lstStyle/>
          <a:p>
            <a:pPr algn="ct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Computation</a:t>
            </a:r>
          </a:p>
        </p:txBody>
      </p:sp>
      <p:pic>
        <p:nvPicPr>
          <p:cNvPr id="2" name="Picture 1">
            <a:extLst>
              <a:ext uri="{FF2B5EF4-FFF2-40B4-BE49-F238E27FC236}">
                <a16:creationId xmlns:a16="http://schemas.microsoft.com/office/drawing/2014/main" id="{39FA220E-96C0-3C07-AD67-4056C6BA6486}"/>
              </a:ext>
            </a:extLst>
          </p:cNvPr>
          <p:cNvPicPr>
            <a:picLocks noChangeAspect="1"/>
          </p:cNvPicPr>
          <p:nvPr/>
        </p:nvPicPr>
        <p:blipFill>
          <a:blip r:embed="rId3"/>
          <a:stretch>
            <a:fillRect/>
          </a:stretch>
        </p:blipFill>
        <p:spPr>
          <a:xfrm>
            <a:off x="102658" y="1226439"/>
            <a:ext cx="5017008" cy="5585460"/>
          </a:xfrm>
          <a:prstGeom prst="rect">
            <a:avLst/>
          </a:prstGeom>
        </p:spPr>
      </p:pic>
    </p:spTree>
    <p:extLst>
      <p:ext uri="{BB962C8B-B14F-4D97-AF65-F5344CB8AC3E}">
        <p14:creationId xmlns:p14="http://schemas.microsoft.com/office/powerpoint/2010/main" val="6197009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state of canada&#10;&#10;Description automatically generated">
            <a:extLst>
              <a:ext uri="{FF2B5EF4-FFF2-40B4-BE49-F238E27FC236}">
                <a16:creationId xmlns:a16="http://schemas.microsoft.com/office/drawing/2014/main" id="{EF625FE7-EB40-F055-285A-60A29E549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932" y="739028"/>
            <a:ext cx="5873480" cy="4568262"/>
          </a:xfrm>
          <a:prstGeom prst="rect">
            <a:avLst/>
          </a:prstGeom>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WSP but practically ISP: TSP</a:t>
            </a:r>
          </a:p>
        </p:txBody>
      </p:sp>
      <p:sp>
        <p:nvSpPr>
          <p:cNvPr id="9" name="Rectangle 23"/>
          <p:cNvSpPr>
            <a:spLocks noChangeArrowheads="1"/>
          </p:cNvSpPr>
          <p:nvPr/>
        </p:nvSpPr>
        <p:spPr bwMode="auto">
          <a:xfrm>
            <a:off x="233362" y="1207901"/>
            <a:ext cx="6094424"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1775" lvl="1" indent="-228600">
              <a:lnSpc>
                <a:spcPct val="12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Given </a:t>
            </a:r>
            <a:r>
              <a:rPr lang="en-US" b="1" dirty="0">
                <a:latin typeface="Garamond" panose="02020404030301010803" pitchFamily="18" charset="0"/>
              </a:rPr>
              <a:t>n</a:t>
            </a:r>
            <a:r>
              <a:rPr lang="en-US" dirty="0">
                <a:latin typeface="Garamond" panose="02020404030301010803" pitchFamily="18" charset="0"/>
              </a:rPr>
              <a:t> cities,</a:t>
            </a:r>
          </a:p>
          <a:p>
            <a:pPr marL="231775" lvl="1" indent="-228600">
              <a:lnSpc>
                <a:spcPct val="12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A travelling salesman must visit the n cities and return home, making a loop (roundtrip). </a:t>
            </a:r>
          </a:p>
          <a:p>
            <a:pPr marL="231775" lvl="1" indent="-228600">
              <a:lnSpc>
                <a:spcPct val="120000"/>
              </a:lnSpc>
              <a:spcBef>
                <a:spcPts val="600"/>
              </a:spcBef>
              <a:spcAft>
                <a:spcPts val="600"/>
              </a:spcAft>
              <a:buFont typeface="Georgia" pitchFamily="18" charset="0"/>
              <a:buChar char="◊"/>
              <a:tabLst>
                <a:tab pos="574675" algn="l"/>
              </a:tabLst>
            </a:pPr>
            <a:r>
              <a:rPr lang="en-US" dirty="0">
                <a:latin typeface="Garamond" panose="02020404030301010803" pitchFamily="18" charset="0"/>
              </a:rPr>
              <a:t>He would like to travel in the most efficient way (cheapest way or shortest distance or some other criterion). </a:t>
            </a:r>
          </a:p>
        </p:txBody>
      </p:sp>
      <p:sp>
        <p:nvSpPr>
          <p:cNvPr id="11" name="Rectangle 10"/>
          <p:cNvSpPr>
            <a:spLocks noChangeArrowheads="1"/>
          </p:cNvSpPr>
          <p:nvPr/>
        </p:nvSpPr>
        <p:spPr bwMode="auto">
          <a:xfrm>
            <a:off x="609600" y="4772558"/>
            <a:ext cx="11582400"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600"/>
              </a:spcBef>
              <a:spcAft>
                <a:spcPts val="600"/>
              </a:spcAft>
            </a:pPr>
            <a:r>
              <a:rPr lang="en-US" dirty="0">
                <a:latin typeface="Garamond" panose="02020404030301010803" pitchFamily="18" charset="0"/>
              </a:rPr>
              <a:t>Search space is BIG: </a:t>
            </a:r>
          </a:p>
          <a:p>
            <a:pPr>
              <a:lnSpc>
                <a:spcPct val="120000"/>
              </a:lnSpc>
              <a:spcBef>
                <a:spcPts val="600"/>
              </a:spcBef>
              <a:spcAft>
                <a:spcPts val="600"/>
              </a:spcAft>
            </a:pPr>
            <a:r>
              <a:rPr lang="en-US" dirty="0">
                <a:latin typeface="Garamond" panose="02020404030301010803" pitchFamily="18" charset="0"/>
              </a:rPr>
              <a:t>for 13 cities there are (13-1)! ≈ 479,001,600</a:t>
            </a:r>
            <a:r>
              <a:rPr lang="en-US" b="1" dirty="0">
                <a:latin typeface="Garamond" panose="02020404030301010803" pitchFamily="18" charset="0"/>
              </a:rPr>
              <a:t> possible tours</a:t>
            </a:r>
            <a:r>
              <a:rPr lang="en-US" sz="2400" baseline="30000" dirty="0">
                <a:latin typeface="Garamond" panose="02020404030301010803" pitchFamily="18" charset="0"/>
              </a:rPr>
              <a:t> *</a:t>
            </a:r>
            <a:r>
              <a:rPr lang="en-US" dirty="0">
                <a:latin typeface="Garamond" panose="02020404030301010803" pitchFamily="18" charset="0"/>
              </a:rPr>
              <a:t>. This is NP-hard problem.</a:t>
            </a:r>
          </a:p>
        </p:txBody>
      </p:sp>
      <p:sp>
        <p:nvSpPr>
          <p:cNvPr id="13" name="Text Box 3"/>
          <p:cNvSpPr txBox="1">
            <a:spLocks noChangeArrowheads="1"/>
          </p:cNvSpPr>
          <p:nvPr/>
        </p:nvSpPr>
        <p:spPr bwMode="auto">
          <a:xfrm>
            <a:off x="252412" y="4218560"/>
            <a:ext cx="2490788" cy="52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marL="342900" indent="-342900">
              <a:lnSpc>
                <a:spcPct val="125000"/>
              </a:lnSpc>
              <a:buFont typeface="Wingdings" panose="05000000000000000000" pitchFamily="2" charset="2"/>
              <a:buChar char="§"/>
            </a:pPr>
            <a:r>
              <a:rPr lang="en-US" b="1">
                <a:latin typeface="Garamond" panose="02020404030301010803" pitchFamily="18" charset="0"/>
              </a:rPr>
              <a:t>Search Space</a:t>
            </a:r>
          </a:p>
        </p:txBody>
      </p:sp>
      <p:sp>
        <p:nvSpPr>
          <p:cNvPr id="46" name="TextBox 45">
            <a:extLst>
              <a:ext uri="{FF2B5EF4-FFF2-40B4-BE49-F238E27FC236}">
                <a16:creationId xmlns:a16="http://schemas.microsoft.com/office/drawing/2014/main" id="{6687518D-1C30-413A-A03C-D8C48201F52B}"/>
              </a:ext>
            </a:extLst>
          </p:cNvPr>
          <p:cNvSpPr txBox="1"/>
          <p:nvPr/>
        </p:nvSpPr>
        <p:spPr>
          <a:xfrm>
            <a:off x="7543800" y="5905647"/>
            <a:ext cx="4648200" cy="995016"/>
          </a:xfrm>
          <a:prstGeom prst="rect">
            <a:avLst/>
          </a:prstGeom>
          <a:noFill/>
        </p:spPr>
        <p:txBody>
          <a:bodyPr wrap="square">
            <a:spAutoFit/>
          </a:bodyPr>
          <a:lstStyle/>
          <a:p>
            <a:r>
              <a:rPr lang="en-US" sz="1800" baseline="30000">
                <a:latin typeface="Garamond" panose="02020404030301010803" pitchFamily="18" charset="0"/>
              </a:rPr>
              <a:t>*</a:t>
            </a:r>
            <a:r>
              <a:rPr lang="en-US" sz="1800">
                <a:latin typeface="Garamond" panose="02020404030301010803" pitchFamily="18" charset="0"/>
              </a:rPr>
              <a:t>Fortunately, dynamic programming algorithms enable reduced complexity as explained in Chapter 2 of the textbook.</a:t>
            </a:r>
          </a:p>
        </p:txBody>
      </p:sp>
    </p:spTree>
    <p:extLst>
      <p:ext uri="{BB962C8B-B14F-4D97-AF65-F5344CB8AC3E}">
        <p14:creationId xmlns:p14="http://schemas.microsoft.com/office/powerpoint/2010/main" val="30778160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Course Description</a:t>
            </a:r>
            <a:endParaRPr lang="en-US" sz="3600" b="1" dirty="0">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dirty="0">
                <a:solidFill>
                  <a:schemeClr val="tx1"/>
                </a:solidFill>
                <a:latin typeface="Garamond" panose="02020404030301010803" pitchFamily="18" charset="0"/>
              </a:rPr>
              <a:t>WSP but practically ISP: Clustering</a:t>
            </a:r>
          </a:p>
        </p:txBody>
      </p:sp>
      <p:sp>
        <p:nvSpPr>
          <p:cNvPr id="34" name="Rectangle 33"/>
          <p:cNvSpPr>
            <a:spLocks noChangeArrowheads="1"/>
          </p:cNvSpPr>
          <p:nvPr/>
        </p:nvSpPr>
        <p:spPr bwMode="auto">
          <a:xfrm>
            <a:off x="79547" y="2579906"/>
            <a:ext cx="6909027" cy="256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55600" indent="-355600">
              <a:lnSpc>
                <a:spcPct val="150000"/>
              </a:lnSpc>
              <a:spcBef>
                <a:spcPts val="600"/>
              </a:spcBef>
              <a:spcAft>
                <a:spcPts val="600"/>
              </a:spcAft>
              <a:buFont typeface="Georgia" pitchFamily="18" charset="0"/>
              <a:buChar char="◊"/>
            </a:pPr>
            <a:r>
              <a:rPr lang="en-CA" dirty="0">
                <a:latin typeface="Garamond" panose="02020404030301010803" pitchFamily="18" charset="0"/>
              </a:rPr>
              <a:t>Example: If </a:t>
            </a:r>
            <a:r>
              <a:rPr lang="en-CA" b="1" i="1" dirty="0">
                <a:latin typeface="Garamond" panose="02020404030301010803" pitchFamily="18" charset="0"/>
              </a:rPr>
              <a:t>n=50</a:t>
            </a:r>
            <a:r>
              <a:rPr lang="en-CA" dirty="0">
                <a:latin typeface="Garamond" panose="02020404030301010803" pitchFamily="18" charset="0"/>
              </a:rPr>
              <a:t> and </a:t>
            </a:r>
            <a:r>
              <a:rPr lang="en-CA" b="1" dirty="0">
                <a:latin typeface="Garamond" panose="02020404030301010803" pitchFamily="18" charset="0"/>
              </a:rPr>
              <a:t>c=4</a:t>
            </a:r>
            <a:r>
              <a:rPr lang="en-CA" dirty="0">
                <a:latin typeface="Garamond" panose="02020404030301010803" pitchFamily="18" charset="0"/>
              </a:rPr>
              <a:t>, the number is </a:t>
            </a:r>
            <a:r>
              <a:rPr lang="en-CA" b="1" dirty="0">
                <a:latin typeface="Garamond" panose="02020404030301010803" pitchFamily="18" charset="0"/>
              </a:rPr>
              <a:t>5.3x10</a:t>
            </a:r>
            <a:r>
              <a:rPr lang="en-CA" b="1" baseline="30000" dirty="0">
                <a:latin typeface="Garamond" panose="02020404030301010803" pitchFamily="18" charset="0"/>
              </a:rPr>
              <a:t>28</a:t>
            </a:r>
          </a:p>
          <a:p>
            <a:pPr marL="355600" indent="-355600">
              <a:lnSpc>
                <a:spcPct val="150000"/>
              </a:lnSpc>
              <a:spcBef>
                <a:spcPts val="600"/>
              </a:spcBef>
              <a:spcAft>
                <a:spcPts val="600"/>
              </a:spcAft>
              <a:buFont typeface="Georgia" pitchFamily="18" charset="0"/>
              <a:buChar char="◊"/>
            </a:pPr>
            <a:r>
              <a:rPr lang="en-CA" dirty="0">
                <a:latin typeface="Garamond" panose="02020404030301010803" pitchFamily="18" charset="0"/>
              </a:rPr>
              <a:t>If </a:t>
            </a:r>
            <a:r>
              <a:rPr lang="en-CA" b="1" i="1" dirty="0">
                <a:latin typeface="Garamond" panose="02020404030301010803" pitchFamily="18" charset="0"/>
              </a:rPr>
              <a:t>n</a:t>
            </a:r>
            <a:r>
              <a:rPr lang="en-CA" dirty="0">
                <a:latin typeface="Garamond" panose="02020404030301010803" pitchFamily="18" charset="0"/>
              </a:rPr>
              <a:t> is increase to </a:t>
            </a:r>
            <a:r>
              <a:rPr lang="en-CA" b="1" dirty="0">
                <a:latin typeface="Garamond" panose="02020404030301010803" pitchFamily="18" charset="0"/>
              </a:rPr>
              <a:t>100</a:t>
            </a:r>
            <a:r>
              <a:rPr lang="en-CA" dirty="0">
                <a:latin typeface="Garamond" panose="02020404030301010803" pitchFamily="18" charset="0"/>
              </a:rPr>
              <a:t>, the number becomes </a:t>
            </a:r>
            <a:r>
              <a:rPr lang="en-CA" b="1" dirty="0">
                <a:latin typeface="Garamond" panose="02020404030301010803" pitchFamily="18" charset="0"/>
              </a:rPr>
              <a:t>6.7x10</a:t>
            </a:r>
            <a:r>
              <a:rPr lang="en-CA" b="1" baseline="30000" dirty="0">
                <a:latin typeface="Garamond" panose="02020404030301010803" pitchFamily="18" charset="0"/>
              </a:rPr>
              <a:t>58</a:t>
            </a:r>
            <a:r>
              <a:rPr lang="en-CA" dirty="0">
                <a:latin typeface="Garamond" panose="02020404030301010803" pitchFamily="18" charset="0"/>
              </a:rPr>
              <a:t>.</a:t>
            </a:r>
          </a:p>
          <a:p>
            <a:pPr marL="355600" indent="-355600">
              <a:lnSpc>
                <a:spcPct val="150000"/>
              </a:lnSpc>
              <a:spcBef>
                <a:spcPts val="600"/>
              </a:spcBef>
              <a:spcAft>
                <a:spcPts val="600"/>
              </a:spcAft>
              <a:buFont typeface="Georgia" pitchFamily="18" charset="0"/>
              <a:buChar char="◊"/>
            </a:pPr>
            <a:r>
              <a:rPr lang="en-CA" dirty="0">
                <a:latin typeface="Garamond" panose="02020404030301010803" pitchFamily="18" charset="0"/>
              </a:rPr>
              <a:t>So, enumerating all possible partitions for large problems is practically not feasible</a:t>
            </a:r>
          </a:p>
        </p:txBody>
      </p:sp>
      <mc:AlternateContent xmlns:mc="http://schemas.openxmlformats.org/markup-compatibility/2006" xmlns:a14="http://schemas.microsoft.com/office/drawing/2010/main">
        <mc:Choice Requires="a14">
          <p:sp>
            <p:nvSpPr>
              <p:cNvPr id="2" name="Rectangle 1"/>
              <p:cNvSpPr/>
              <p:nvPr/>
            </p:nvSpPr>
            <p:spPr>
              <a:xfrm>
                <a:off x="182668" y="1414919"/>
                <a:ext cx="4234300" cy="10340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𝑆</m:t>
                      </m:r>
                      <m:d>
                        <m:dPr>
                          <m:ctrlPr>
                            <a:rPr lang="en-CA" sz="1800" i="1">
                              <a:latin typeface="Cambria Math" panose="02040503050406030204" pitchFamily="18" charset="0"/>
                            </a:rPr>
                          </m:ctrlPr>
                        </m:dPr>
                        <m:e>
                          <m:r>
                            <a:rPr lang="en-CA" sz="1800" i="1">
                              <a:latin typeface="Cambria Math" panose="02040503050406030204" pitchFamily="18" charset="0"/>
                            </a:rPr>
                            <m:t>𝑛</m:t>
                          </m:r>
                          <m:r>
                            <a:rPr lang="en-CA" sz="1800" i="0">
                              <a:latin typeface="Cambria Math" panose="02040503050406030204" pitchFamily="18" charset="0"/>
                            </a:rPr>
                            <m:t>,</m:t>
                          </m:r>
                          <m:r>
                            <a:rPr lang="en-CA" sz="1800" i="1">
                              <a:latin typeface="Cambria Math" panose="02040503050406030204" pitchFamily="18" charset="0"/>
                            </a:rPr>
                            <m:t>𝑘</m:t>
                          </m:r>
                        </m:e>
                      </m:d>
                      <m:r>
                        <a:rPr lang="en-CA" sz="1800" i="0">
                          <a:latin typeface="Cambria Math" panose="02040503050406030204" pitchFamily="18" charset="0"/>
                        </a:rPr>
                        <m:t>=</m:t>
                      </m:r>
                      <m:d>
                        <m:dPr>
                          <m:ctrlPr>
                            <a:rPr lang="en-CA" sz="1800" i="1">
                              <a:latin typeface="Cambria Math" panose="02040503050406030204" pitchFamily="18" charset="0"/>
                            </a:rPr>
                          </m:ctrlPr>
                        </m:dPr>
                        <m:e>
                          <m:m>
                            <m:mPr>
                              <m:mcs>
                                <m:mc>
                                  <m:mcPr>
                                    <m:count m:val="1"/>
                                    <m:mcJc m:val="center"/>
                                  </m:mcPr>
                                </m:mc>
                              </m:mcs>
                              <m:ctrlPr>
                                <a:rPr lang="en-CA" sz="1800" i="1">
                                  <a:latin typeface="Cambria Math" panose="02040503050406030204" pitchFamily="18" charset="0"/>
                                </a:rPr>
                              </m:ctrlPr>
                            </m:mPr>
                            <m:mr>
                              <m:e>
                                <m:r>
                                  <a:rPr lang="en-CA" sz="1800" i="1">
                                    <a:latin typeface="Cambria Math" panose="02040503050406030204" pitchFamily="18" charset="0"/>
                                  </a:rPr>
                                  <m:t>𝑛</m:t>
                                </m:r>
                              </m:e>
                            </m:mr>
                            <m:mr>
                              <m:e>
                                <m:r>
                                  <a:rPr lang="en-CA" sz="1800" i="1">
                                    <a:latin typeface="Cambria Math" panose="02040503050406030204" pitchFamily="18" charset="0"/>
                                  </a:rPr>
                                  <m:t>𝑘</m:t>
                                </m:r>
                              </m:e>
                            </m:mr>
                          </m:m>
                        </m:e>
                      </m:d>
                      <m:r>
                        <a:rPr lang="en-CA" sz="1800" i="0">
                          <a:latin typeface="Cambria Math" panose="02040503050406030204" pitchFamily="18" charset="0"/>
                        </a:rPr>
                        <m:t>=</m:t>
                      </m:r>
                      <m:f>
                        <m:fPr>
                          <m:ctrlPr>
                            <a:rPr lang="en-CA" sz="1800" i="1">
                              <a:latin typeface="Cambria Math" panose="02040503050406030204" pitchFamily="18" charset="0"/>
                            </a:rPr>
                          </m:ctrlPr>
                        </m:fPr>
                        <m:num>
                          <m:r>
                            <a:rPr lang="en-CA" sz="1800" i="0">
                              <a:latin typeface="Cambria Math" panose="02040503050406030204" pitchFamily="18" charset="0"/>
                            </a:rPr>
                            <m:t>1</m:t>
                          </m:r>
                        </m:num>
                        <m:den>
                          <m:r>
                            <a:rPr lang="en-CA" sz="1800" i="1">
                              <a:latin typeface="Cambria Math" panose="02040503050406030204" pitchFamily="18" charset="0"/>
                            </a:rPr>
                            <m:t>𝑘</m:t>
                          </m:r>
                          <m:r>
                            <a:rPr lang="en-CA" sz="1800" i="0">
                              <a:latin typeface="Cambria Math" panose="02040503050406030204" pitchFamily="18" charset="0"/>
                            </a:rPr>
                            <m:t>!</m:t>
                          </m:r>
                        </m:den>
                      </m:f>
                      <m:nary>
                        <m:naryPr>
                          <m:chr m:val="∑"/>
                          <m:limLoc m:val="undOvr"/>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0">
                              <a:latin typeface="Cambria Math" panose="02040503050406030204" pitchFamily="18" charset="0"/>
                            </a:rPr>
                            <m:t>=0</m:t>
                          </m:r>
                        </m:sub>
                        <m:sup>
                          <m:r>
                            <a:rPr lang="en-CA" sz="1800" i="1">
                              <a:latin typeface="Cambria Math" panose="02040503050406030204" pitchFamily="18" charset="0"/>
                            </a:rPr>
                            <m:t>𝑘</m:t>
                          </m:r>
                        </m:sup>
                        <m:e>
                          <m:sSup>
                            <m:sSupPr>
                              <m:ctrlPr>
                                <a:rPr lang="en-CA" sz="1800" i="1">
                                  <a:latin typeface="Cambria Math" panose="02040503050406030204" pitchFamily="18" charset="0"/>
                                </a:rPr>
                              </m:ctrlPr>
                            </m:sSupPr>
                            <m:e>
                              <m:d>
                                <m:dPr>
                                  <m:ctrlPr>
                                    <a:rPr lang="en-CA" sz="1800" i="1">
                                      <a:latin typeface="Cambria Math" panose="02040503050406030204" pitchFamily="18" charset="0"/>
                                    </a:rPr>
                                  </m:ctrlPr>
                                </m:dPr>
                                <m:e>
                                  <m:r>
                                    <a:rPr lang="en-CA" sz="1800" i="0">
                                      <a:latin typeface="Cambria Math" panose="02040503050406030204" pitchFamily="18" charset="0"/>
                                    </a:rPr>
                                    <m:t>−1</m:t>
                                  </m:r>
                                </m:e>
                              </m:d>
                            </m:e>
                            <m:sup>
                              <m:r>
                                <a:rPr lang="en-CA" sz="1800" i="1">
                                  <a:latin typeface="Cambria Math" panose="02040503050406030204" pitchFamily="18" charset="0"/>
                                </a:rPr>
                                <m:t>𝑖</m:t>
                              </m:r>
                            </m:sup>
                          </m:sSup>
                          <m:d>
                            <m:dPr>
                              <m:ctrlPr>
                                <a:rPr lang="en-CA" sz="1800" i="1">
                                  <a:latin typeface="Cambria Math" panose="02040503050406030204" pitchFamily="18" charset="0"/>
                                </a:rPr>
                              </m:ctrlPr>
                            </m:dPr>
                            <m:e>
                              <m:m>
                                <m:mPr>
                                  <m:mcs>
                                    <m:mc>
                                      <m:mcPr>
                                        <m:count m:val="1"/>
                                        <m:mcJc m:val="center"/>
                                      </m:mcPr>
                                    </m:mc>
                                  </m:mcs>
                                  <m:ctrlPr>
                                    <a:rPr lang="en-CA" sz="1800" i="1">
                                      <a:latin typeface="Cambria Math" panose="02040503050406030204" pitchFamily="18" charset="0"/>
                                    </a:rPr>
                                  </m:ctrlPr>
                                </m:mPr>
                                <m:mr>
                                  <m:e>
                                    <m:r>
                                      <a:rPr lang="en-CA" sz="1800" i="1">
                                        <a:latin typeface="Cambria Math" panose="02040503050406030204" pitchFamily="18" charset="0"/>
                                      </a:rPr>
                                      <m:t>𝑘</m:t>
                                    </m:r>
                                  </m:e>
                                </m:mr>
                                <m:mr>
                                  <m:e>
                                    <m:r>
                                      <a:rPr lang="en-CA" sz="1800" i="1">
                                        <a:latin typeface="Cambria Math" panose="02040503050406030204" pitchFamily="18" charset="0"/>
                                      </a:rPr>
                                      <m:t>𝑖</m:t>
                                    </m:r>
                                  </m:e>
                                </m:mr>
                              </m:m>
                            </m:e>
                          </m:d>
                          <m:sSup>
                            <m:sSupPr>
                              <m:ctrlPr>
                                <a:rPr lang="en-CA" sz="1800" i="1">
                                  <a:latin typeface="Cambria Math" panose="02040503050406030204" pitchFamily="18" charset="0"/>
                                </a:rPr>
                              </m:ctrlPr>
                            </m:sSupPr>
                            <m:e>
                              <m:d>
                                <m:dPr>
                                  <m:ctrlPr>
                                    <a:rPr lang="en-CA" sz="1800" i="1">
                                      <a:latin typeface="Cambria Math" panose="02040503050406030204" pitchFamily="18" charset="0"/>
                                    </a:rPr>
                                  </m:ctrlPr>
                                </m:dPr>
                                <m:e>
                                  <m:r>
                                    <a:rPr lang="en-CA" sz="1800" i="1">
                                      <a:latin typeface="Cambria Math" panose="02040503050406030204" pitchFamily="18" charset="0"/>
                                    </a:rPr>
                                    <m:t>𝑘</m:t>
                                  </m:r>
                                  <m:r>
                                    <a:rPr lang="en-CA" sz="1800" i="0">
                                      <a:latin typeface="Cambria Math" panose="02040503050406030204" pitchFamily="18" charset="0"/>
                                    </a:rPr>
                                    <m:t>−</m:t>
                                  </m:r>
                                  <m:r>
                                    <a:rPr lang="en-CA" sz="1800" i="1">
                                      <a:latin typeface="Cambria Math" panose="02040503050406030204" pitchFamily="18" charset="0"/>
                                    </a:rPr>
                                    <m:t>𝑖</m:t>
                                  </m:r>
                                </m:e>
                              </m:d>
                            </m:e>
                            <m:sup>
                              <m:r>
                                <a:rPr lang="en-CA" sz="1800" i="1">
                                  <a:latin typeface="Cambria Math" panose="02040503050406030204" pitchFamily="18" charset="0"/>
                                </a:rPr>
                                <m:t>𝑛</m:t>
                              </m:r>
                            </m:sup>
                          </m:sSup>
                        </m:e>
                      </m:nary>
                    </m:oMath>
                  </m:oMathPara>
                </a14:m>
                <a:endParaRPr lang="en-CA" sz="1800" dirty="0">
                  <a:latin typeface="Garamond" panose="020204040303010108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2668" y="1414919"/>
                <a:ext cx="4234300" cy="1034066"/>
              </a:xfrm>
              <a:prstGeom prst="rect">
                <a:avLst/>
              </a:prstGeom>
              <a:blipFill>
                <a:blip r:embed="rId5"/>
                <a:stretch>
                  <a:fillRect/>
                </a:stretch>
              </a:blipFill>
            </p:spPr>
            <p:txBody>
              <a:bodyPr/>
              <a:lstStyle/>
              <a:p>
                <a:r>
                  <a:rPr lang="en-CA">
                    <a:noFill/>
                  </a:rPr>
                  <a:t> </a:t>
                </a:r>
              </a:p>
            </p:txBody>
          </p:sp>
        </mc:Fallback>
      </mc:AlternateContent>
      <p:sp>
        <p:nvSpPr>
          <p:cNvPr id="3" name="Rectangle 2"/>
          <p:cNvSpPr/>
          <p:nvPr/>
        </p:nvSpPr>
        <p:spPr>
          <a:xfrm>
            <a:off x="224624" y="1084336"/>
            <a:ext cx="12119776" cy="498598"/>
          </a:xfrm>
          <a:prstGeom prst="rect">
            <a:avLst/>
          </a:prstGeom>
        </p:spPr>
        <p:txBody>
          <a:bodyPr wrap="square">
            <a:spAutoFit/>
          </a:bodyPr>
          <a:lstStyle/>
          <a:p>
            <a:r>
              <a:rPr lang="en-CA" dirty="0">
                <a:latin typeface="Garamond" panose="02020404030301010803" pitchFamily="18" charset="0"/>
              </a:rPr>
              <a:t>Stirling number of the second kind (or Stirling partition number)</a:t>
            </a:r>
          </a:p>
        </p:txBody>
      </p:sp>
      <p:pic>
        <p:nvPicPr>
          <p:cNvPr id="5" name="Picture 4" descr="A diagram of a smart cart&#10;&#10;Description automatically generated">
            <a:extLst>
              <a:ext uri="{FF2B5EF4-FFF2-40B4-BE49-F238E27FC236}">
                <a16:creationId xmlns:a16="http://schemas.microsoft.com/office/drawing/2014/main" id="{B5E5EF90-0023-24FF-E06C-26F0034915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8294" y="1692752"/>
            <a:ext cx="4662956" cy="5048026"/>
          </a:xfrm>
          <a:prstGeom prst="rect">
            <a:avLst/>
          </a:prstGeom>
        </p:spPr>
      </p:pic>
    </p:spTree>
    <p:extLst>
      <p:ext uri="{BB962C8B-B14F-4D97-AF65-F5344CB8AC3E}">
        <p14:creationId xmlns:p14="http://schemas.microsoft.com/office/powerpoint/2010/main" val="24683610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3" name="Text Placeholder 3">
            <a:extLst>
              <a:ext uri="{FF2B5EF4-FFF2-40B4-BE49-F238E27FC236}">
                <a16:creationId xmlns:a16="http://schemas.microsoft.com/office/drawing/2014/main" id="{3692C1ED-1A26-FD68-07B4-52EDF4DB6AAD}"/>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sp>
        <p:nvSpPr>
          <p:cNvPr id="47" name="TextBox 46">
            <a:extLst>
              <a:ext uri="{FF2B5EF4-FFF2-40B4-BE49-F238E27FC236}">
                <a16:creationId xmlns:a16="http://schemas.microsoft.com/office/drawing/2014/main" id="{8DE5B3CC-801A-420B-B4D4-4C145BB4A339}"/>
              </a:ext>
            </a:extLst>
          </p:cNvPr>
          <p:cNvSpPr txBox="1"/>
          <p:nvPr/>
        </p:nvSpPr>
        <p:spPr>
          <a:xfrm>
            <a:off x="219732" y="1157235"/>
            <a:ext cx="2049280" cy="369397"/>
          </a:xfrm>
          <a:prstGeom prst="rect">
            <a:avLst/>
          </a:prstGeom>
          <a:noFill/>
        </p:spPr>
        <p:txBody>
          <a:bodyPr wrap="none" rtlCol="0">
            <a:spAutoFit/>
          </a:bodyPr>
          <a:lstStyle/>
          <a:p>
            <a:pPr algn="ctr"/>
            <a:r>
              <a:rPr lang="en-CA" sz="1700" b="1">
                <a:latin typeface="Garamond" panose="02020404030301010803" pitchFamily="18" charset="0"/>
                <a:cs typeface="Shantell Sans" pitchFamily="2" charset="0"/>
              </a:rPr>
              <a:t>Quality of Solutions</a:t>
            </a:r>
          </a:p>
        </p:txBody>
      </p:sp>
      <p:sp>
        <p:nvSpPr>
          <p:cNvPr id="48" name="Right Arrow 2">
            <a:extLst>
              <a:ext uri="{FF2B5EF4-FFF2-40B4-BE49-F238E27FC236}">
                <a16:creationId xmlns:a16="http://schemas.microsoft.com/office/drawing/2014/main" id="{DB6083B8-BFE8-4ABB-A90A-61E8F6A7CA17}"/>
              </a:ext>
            </a:extLst>
          </p:cNvPr>
          <p:cNvSpPr/>
          <p:nvPr/>
        </p:nvSpPr>
        <p:spPr>
          <a:xfrm rot="16200000">
            <a:off x="-1355699" y="3881503"/>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Garamond" panose="02020404030301010803" pitchFamily="18" charset="0"/>
              <a:cs typeface="Shantell Sans" pitchFamily="2" charset="0"/>
            </a:endParaRPr>
          </a:p>
        </p:txBody>
      </p:sp>
      <p:sp>
        <p:nvSpPr>
          <p:cNvPr id="49" name="TextBox 48">
            <a:extLst>
              <a:ext uri="{FF2B5EF4-FFF2-40B4-BE49-F238E27FC236}">
                <a16:creationId xmlns:a16="http://schemas.microsoft.com/office/drawing/2014/main" id="{7834F4AC-1C8C-4973-BBF9-E92B924EF47F}"/>
              </a:ext>
            </a:extLst>
          </p:cNvPr>
          <p:cNvSpPr txBox="1"/>
          <p:nvPr/>
        </p:nvSpPr>
        <p:spPr>
          <a:xfrm>
            <a:off x="1008871" y="1564577"/>
            <a:ext cx="319318" cy="337913"/>
          </a:xfrm>
          <a:prstGeom prst="rect">
            <a:avLst/>
          </a:prstGeom>
          <a:noFill/>
        </p:spPr>
        <p:txBody>
          <a:bodyPr wrap="none" rtlCol="0">
            <a:spAutoFit/>
          </a:bodyPr>
          <a:lstStyle/>
          <a:p>
            <a:r>
              <a:rPr lang="en-CA" sz="1500" b="1">
                <a:latin typeface="Garamond" panose="02020404030301010803" pitchFamily="18" charset="0"/>
                <a:cs typeface="Shantell Sans" pitchFamily="2" charset="0"/>
              </a:rPr>
              <a:t>+</a:t>
            </a:r>
          </a:p>
        </p:txBody>
      </p:sp>
      <p:sp>
        <p:nvSpPr>
          <p:cNvPr id="50" name="TextBox 49">
            <a:extLst>
              <a:ext uri="{FF2B5EF4-FFF2-40B4-BE49-F238E27FC236}">
                <a16:creationId xmlns:a16="http://schemas.microsoft.com/office/drawing/2014/main" id="{B029E003-98B8-4C27-B7E9-A45BAC859106}"/>
              </a:ext>
            </a:extLst>
          </p:cNvPr>
          <p:cNvSpPr txBox="1"/>
          <p:nvPr/>
        </p:nvSpPr>
        <p:spPr>
          <a:xfrm>
            <a:off x="1061862" y="6263921"/>
            <a:ext cx="248786" cy="336823"/>
          </a:xfrm>
          <a:prstGeom prst="rect">
            <a:avLst/>
          </a:prstGeom>
          <a:noFill/>
        </p:spPr>
        <p:txBody>
          <a:bodyPr wrap="none" rtlCol="0">
            <a:spAutoFit/>
          </a:bodyPr>
          <a:lstStyle/>
          <a:p>
            <a:pPr algn="ctr"/>
            <a:r>
              <a:rPr lang="en-CA" sz="1500" b="1">
                <a:latin typeface="Garamond" panose="02020404030301010803" pitchFamily="18" charset="0"/>
                <a:cs typeface="Shantell Sans" pitchFamily="2" charset="0"/>
              </a:rPr>
              <a:t>-</a:t>
            </a:r>
          </a:p>
        </p:txBody>
      </p:sp>
      <p:sp>
        <p:nvSpPr>
          <p:cNvPr id="51" name="TextBox 50">
            <a:extLst>
              <a:ext uri="{FF2B5EF4-FFF2-40B4-BE49-F238E27FC236}">
                <a16:creationId xmlns:a16="http://schemas.microsoft.com/office/drawing/2014/main" id="{CF38C39B-8273-47D3-9269-39F20C6D028D}"/>
              </a:ext>
            </a:extLst>
          </p:cNvPr>
          <p:cNvSpPr txBox="1"/>
          <p:nvPr/>
        </p:nvSpPr>
        <p:spPr>
          <a:xfrm>
            <a:off x="8265434" y="1164822"/>
            <a:ext cx="1353256" cy="369397"/>
          </a:xfrm>
          <a:prstGeom prst="rect">
            <a:avLst/>
          </a:prstGeom>
          <a:noFill/>
        </p:spPr>
        <p:txBody>
          <a:bodyPr wrap="none" rtlCol="0">
            <a:spAutoFit/>
          </a:bodyPr>
          <a:lstStyle/>
          <a:p>
            <a:pPr algn="ctr"/>
            <a:r>
              <a:rPr lang="en-CA" sz="1700" b="1" dirty="0">
                <a:latin typeface="Garamond" panose="02020404030301010803" pitchFamily="18" charset="0"/>
                <a:cs typeface="Shantell Sans" pitchFamily="2" charset="0"/>
              </a:rPr>
              <a:t>Search Time</a:t>
            </a:r>
          </a:p>
        </p:txBody>
      </p:sp>
      <p:sp>
        <p:nvSpPr>
          <p:cNvPr id="52" name="Right Arrow 18">
            <a:extLst>
              <a:ext uri="{FF2B5EF4-FFF2-40B4-BE49-F238E27FC236}">
                <a16:creationId xmlns:a16="http://schemas.microsoft.com/office/drawing/2014/main" id="{804BF057-A49C-4026-B3FB-EFECED2F9247}"/>
              </a:ext>
            </a:extLst>
          </p:cNvPr>
          <p:cNvSpPr/>
          <p:nvPr/>
        </p:nvSpPr>
        <p:spPr>
          <a:xfrm rot="16200000">
            <a:off x="6365945" y="3880260"/>
            <a:ext cx="5105445" cy="474074"/>
          </a:xfrm>
          <a:prstGeom prst="rightArrow">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500">
              <a:latin typeface="Garamond" panose="02020404030301010803" pitchFamily="18" charset="0"/>
              <a:cs typeface="Shantell Sans" pitchFamily="2" charset="0"/>
            </a:endParaRPr>
          </a:p>
        </p:txBody>
      </p:sp>
      <p:sp>
        <p:nvSpPr>
          <p:cNvPr id="53" name="TextBox 52">
            <a:extLst>
              <a:ext uri="{FF2B5EF4-FFF2-40B4-BE49-F238E27FC236}">
                <a16:creationId xmlns:a16="http://schemas.microsoft.com/office/drawing/2014/main" id="{57B54FD5-8662-430B-940E-47A6C0582EA0}"/>
              </a:ext>
            </a:extLst>
          </p:cNvPr>
          <p:cNvSpPr txBox="1"/>
          <p:nvPr/>
        </p:nvSpPr>
        <p:spPr>
          <a:xfrm>
            <a:off x="8730512" y="1563331"/>
            <a:ext cx="319318" cy="337913"/>
          </a:xfrm>
          <a:prstGeom prst="rect">
            <a:avLst/>
          </a:prstGeom>
          <a:noFill/>
        </p:spPr>
        <p:txBody>
          <a:bodyPr wrap="none" rtlCol="0">
            <a:spAutoFit/>
          </a:bodyPr>
          <a:lstStyle/>
          <a:p>
            <a:r>
              <a:rPr lang="en-CA" sz="1500" b="1">
                <a:latin typeface="Garamond" panose="02020404030301010803" pitchFamily="18" charset="0"/>
                <a:cs typeface="Shantell Sans" pitchFamily="2" charset="0"/>
              </a:rPr>
              <a:t>+</a:t>
            </a:r>
          </a:p>
        </p:txBody>
      </p:sp>
      <p:sp>
        <p:nvSpPr>
          <p:cNvPr id="54" name="TextBox 53">
            <a:extLst>
              <a:ext uri="{FF2B5EF4-FFF2-40B4-BE49-F238E27FC236}">
                <a16:creationId xmlns:a16="http://schemas.microsoft.com/office/drawing/2014/main" id="{1C09BF5B-6E4D-42B0-807F-8C9048284E69}"/>
              </a:ext>
            </a:extLst>
          </p:cNvPr>
          <p:cNvSpPr txBox="1"/>
          <p:nvPr/>
        </p:nvSpPr>
        <p:spPr>
          <a:xfrm>
            <a:off x="8783504" y="6262676"/>
            <a:ext cx="248786" cy="336823"/>
          </a:xfrm>
          <a:prstGeom prst="rect">
            <a:avLst/>
          </a:prstGeom>
          <a:noFill/>
        </p:spPr>
        <p:txBody>
          <a:bodyPr wrap="none" rtlCol="0">
            <a:spAutoFit/>
          </a:bodyPr>
          <a:lstStyle/>
          <a:p>
            <a:pPr algn="ctr"/>
            <a:r>
              <a:rPr lang="en-CA" sz="1500" b="1">
                <a:latin typeface="Garamond" panose="02020404030301010803" pitchFamily="18" charset="0"/>
                <a:cs typeface="Shantell Sans" pitchFamily="2" charset="0"/>
              </a:rPr>
              <a:t>-</a:t>
            </a:r>
          </a:p>
        </p:txBody>
      </p:sp>
      <p:sp>
        <p:nvSpPr>
          <p:cNvPr id="55" name="Rectangle 54">
            <a:extLst>
              <a:ext uri="{FF2B5EF4-FFF2-40B4-BE49-F238E27FC236}">
                <a16:creationId xmlns:a16="http://schemas.microsoft.com/office/drawing/2014/main" id="{99300F65-5E58-46E8-83A2-69E817106E3A}"/>
              </a:ext>
            </a:extLst>
          </p:cNvPr>
          <p:cNvSpPr/>
          <p:nvPr/>
        </p:nvSpPr>
        <p:spPr>
          <a:xfrm>
            <a:off x="1429030" y="5208203"/>
            <a:ext cx="7233846" cy="1446169"/>
          </a:xfrm>
          <a:prstGeom prst="rect">
            <a:avLst/>
          </a:prstGeom>
          <a:solidFill>
            <a:srgbClr val="F9C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b="1">
                <a:solidFill>
                  <a:schemeClr val="tx1"/>
                </a:solidFill>
                <a:latin typeface="Garamond" panose="02020404030301010803" pitchFamily="18" charset="0"/>
                <a:cs typeface="Shantell Sans" pitchFamily="2" charset="0"/>
              </a:rPr>
              <a:t>Control Problems (Operational Functions)</a:t>
            </a:r>
          </a:p>
          <a:p>
            <a:pPr algn="ctr"/>
            <a:r>
              <a:rPr lang="en-CA" sz="1800">
                <a:solidFill>
                  <a:schemeClr val="tx1"/>
                </a:solidFill>
                <a:latin typeface="Garamond" panose="02020404030301010803" pitchFamily="18" charset="0"/>
                <a:cs typeface="Shantell Sans" pitchFamily="2" charset="0"/>
              </a:rPr>
              <a:t>(e.g., vehicle lateral/longitudinal motion control, ad hoc communication relaying, adaptive traffic control and network traffic management)</a:t>
            </a:r>
          </a:p>
        </p:txBody>
      </p:sp>
      <p:sp>
        <p:nvSpPr>
          <p:cNvPr id="56" name="Rectangle 55">
            <a:extLst>
              <a:ext uri="{FF2B5EF4-FFF2-40B4-BE49-F238E27FC236}">
                <a16:creationId xmlns:a16="http://schemas.microsoft.com/office/drawing/2014/main" id="{4C303D8C-1932-4120-A208-C9CA211BE177}"/>
              </a:ext>
            </a:extLst>
          </p:cNvPr>
          <p:cNvSpPr/>
          <p:nvPr/>
        </p:nvSpPr>
        <p:spPr>
          <a:xfrm>
            <a:off x="1432758" y="3537418"/>
            <a:ext cx="7230120" cy="1575852"/>
          </a:xfrm>
          <a:prstGeom prst="rect">
            <a:avLst/>
          </a:prstGeom>
          <a:solidFill>
            <a:srgbClr val="FEF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b="1">
                <a:solidFill>
                  <a:schemeClr val="tx1"/>
                </a:solidFill>
                <a:latin typeface="Garamond" panose="02020404030301010803" pitchFamily="18" charset="0"/>
                <a:cs typeface="Shantell Sans" pitchFamily="2" charset="0"/>
              </a:rPr>
              <a:t>Planning Problems (Tactical Functions)</a:t>
            </a:r>
          </a:p>
          <a:p>
            <a:pPr algn="ctr"/>
            <a:r>
              <a:rPr lang="en-CA" sz="1800">
                <a:solidFill>
                  <a:schemeClr val="tx1"/>
                </a:solidFill>
                <a:latin typeface="Garamond" panose="02020404030301010803" pitchFamily="18" charset="0"/>
                <a:cs typeface="Shantell Sans" pitchFamily="2" charset="0"/>
              </a:rPr>
              <a:t>(e.g., motion planning, emergency vehicle dispatching and routing, patient admission scheduling, surgery scheduling and crew scheduling)</a:t>
            </a:r>
          </a:p>
        </p:txBody>
      </p:sp>
      <p:sp>
        <p:nvSpPr>
          <p:cNvPr id="57" name="Rectangle 56">
            <a:extLst>
              <a:ext uri="{FF2B5EF4-FFF2-40B4-BE49-F238E27FC236}">
                <a16:creationId xmlns:a16="http://schemas.microsoft.com/office/drawing/2014/main" id="{DF909213-ED4B-4406-B10B-607E438EB4FE}"/>
              </a:ext>
            </a:extLst>
          </p:cNvPr>
          <p:cNvSpPr/>
          <p:nvPr/>
        </p:nvSpPr>
        <p:spPr>
          <a:xfrm>
            <a:off x="1432758" y="1836416"/>
            <a:ext cx="7230120" cy="1627166"/>
          </a:xfrm>
          <a:prstGeom prst="rect">
            <a:avLst/>
          </a:prstGeom>
          <a:solidFill>
            <a:srgbClr val="C5D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CA" sz="1800" b="1" dirty="0">
                <a:solidFill>
                  <a:schemeClr val="tx1"/>
                </a:solidFill>
                <a:latin typeface="Garamond" panose="02020404030301010803" pitchFamily="18" charset="0"/>
                <a:cs typeface="Shantell Sans" pitchFamily="2" charset="0"/>
              </a:rPr>
              <a:t>Design Problems (Strategic Functions)</a:t>
            </a:r>
          </a:p>
          <a:p>
            <a:pPr algn="ctr"/>
            <a:r>
              <a:rPr lang="en-CA" sz="1800" dirty="0">
                <a:solidFill>
                  <a:schemeClr val="tx1"/>
                </a:solidFill>
                <a:latin typeface="Garamond" panose="02020404030301010803" pitchFamily="18" charset="0"/>
                <a:cs typeface="Shantell Sans" pitchFamily="2" charset="0"/>
              </a:rPr>
              <a:t>(e.g., vehicle design, class scheduling, asset allocation, resource planning, assembly line balancing, inventory management, mobility-as-a-service bundling, flight scheduling and political districting)</a:t>
            </a:r>
          </a:p>
        </p:txBody>
      </p:sp>
      <p:sp>
        <p:nvSpPr>
          <p:cNvPr id="58" name="TextBox 57">
            <a:extLst>
              <a:ext uri="{FF2B5EF4-FFF2-40B4-BE49-F238E27FC236}">
                <a16:creationId xmlns:a16="http://schemas.microsoft.com/office/drawing/2014/main" id="{63FD339E-B189-442E-AD0F-0F93F0341700}"/>
              </a:ext>
            </a:extLst>
          </p:cNvPr>
          <p:cNvSpPr txBox="1"/>
          <p:nvPr/>
        </p:nvSpPr>
        <p:spPr>
          <a:xfrm>
            <a:off x="442868" y="1825866"/>
            <a:ext cx="558166" cy="336823"/>
          </a:xfrm>
          <a:prstGeom prst="rect">
            <a:avLst/>
          </a:prstGeom>
          <a:noFill/>
        </p:spPr>
        <p:txBody>
          <a:bodyPr wrap="none" rtlCol="0">
            <a:spAutoFit/>
          </a:bodyPr>
          <a:lstStyle/>
          <a:p>
            <a:pPr algn="ctr"/>
            <a:r>
              <a:rPr lang="en-CA" sz="1500">
                <a:latin typeface="Garamond" panose="02020404030301010803" pitchFamily="18" charset="0"/>
                <a:cs typeface="Shantell Sans" pitchFamily="2" charset="0"/>
              </a:rPr>
              <a:t>High</a:t>
            </a:r>
          </a:p>
        </p:txBody>
      </p:sp>
      <p:sp>
        <p:nvSpPr>
          <p:cNvPr id="59" name="TextBox 58">
            <a:extLst>
              <a:ext uri="{FF2B5EF4-FFF2-40B4-BE49-F238E27FC236}">
                <a16:creationId xmlns:a16="http://schemas.microsoft.com/office/drawing/2014/main" id="{0C6B35F2-9051-4E58-BD34-6035500C9ABF}"/>
              </a:ext>
            </a:extLst>
          </p:cNvPr>
          <p:cNvSpPr txBox="1"/>
          <p:nvPr/>
        </p:nvSpPr>
        <p:spPr>
          <a:xfrm>
            <a:off x="479607" y="6305233"/>
            <a:ext cx="518732" cy="336823"/>
          </a:xfrm>
          <a:prstGeom prst="rect">
            <a:avLst/>
          </a:prstGeom>
          <a:noFill/>
        </p:spPr>
        <p:txBody>
          <a:bodyPr wrap="none" rtlCol="0">
            <a:spAutoFit/>
          </a:bodyPr>
          <a:lstStyle/>
          <a:p>
            <a:pPr algn="ctr"/>
            <a:r>
              <a:rPr lang="en-CA" sz="1500">
                <a:latin typeface="Garamond" panose="02020404030301010803" pitchFamily="18" charset="0"/>
                <a:cs typeface="Shantell Sans" pitchFamily="2" charset="0"/>
              </a:rPr>
              <a:t>Low</a:t>
            </a:r>
          </a:p>
        </p:txBody>
      </p:sp>
      <p:sp>
        <p:nvSpPr>
          <p:cNvPr id="60" name="TextBox 59">
            <a:extLst>
              <a:ext uri="{FF2B5EF4-FFF2-40B4-BE49-F238E27FC236}">
                <a16:creationId xmlns:a16="http://schemas.microsoft.com/office/drawing/2014/main" id="{E380E5E3-5535-439C-B56B-74604D6ED349}"/>
              </a:ext>
            </a:extLst>
          </p:cNvPr>
          <p:cNvSpPr txBox="1"/>
          <p:nvPr/>
        </p:nvSpPr>
        <p:spPr>
          <a:xfrm>
            <a:off x="9023378" y="1819958"/>
            <a:ext cx="2863821" cy="337913"/>
          </a:xfrm>
          <a:prstGeom prst="rect">
            <a:avLst/>
          </a:prstGeom>
          <a:noFill/>
        </p:spPr>
        <p:txBody>
          <a:bodyPr wrap="square" rtlCol="0">
            <a:spAutoFit/>
          </a:bodyPr>
          <a:lstStyle/>
          <a:p>
            <a:pPr algn="ctr"/>
            <a:r>
              <a:rPr lang="en-CA" sz="1500" dirty="0">
                <a:latin typeface="Garamond" panose="02020404030301010803" pitchFamily="18" charset="0"/>
                <a:cs typeface="Shantell Sans" pitchFamily="2" charset="0"/>
              </a:rPr>
              <a:t>Long &amp; Infrequent (min.-days)</a:t>
            </a:r>
          </a:p>
        </p:txBody>
      </p:sp>
      <p:sp>
        <p:nvSpPr>
          <p:cNvPr id="61" name="TextBox 60">
            <a:extLst>
              <a:ext uri="{FF2B5EF4-FFF2-40B4-BE49-F238E27FC236}">
                <a16:creationId xmlns:a16="http://schemas.microsoft.com/office/drawing/2014/main" id="{ACF3257C-2913-487B-A7A5-1B5E6296E184}"/>
              </a:ext>
            </a:extLst>
          </p:cNvPr>
          <p:cNvSpPr txBox="1"/>
          <p:nvPr/>
        </p:nvSpPr>
        <p:spPr>
          <a:xfrm>
            <a:off x="9023378" y="6248400"/>
            <a:ext cx="2863821" cy="337913"/>
          </a:xfrm>
          <a:prstGeom prst="rect">
            <a:avLst/>
          </a:prstGeom>
          <a:noFill/>
        </p:spPr>
        <p:txBody>
          <a:bodyPr wrap="square" rtlCol="0">
            <a:spAutoFit/>
          </a:bodyPr>
          <a:lstStyle/>
          <a:p>
            <a:pPr algn="ctr"/>
            <a:r>
              <a:rPr lang="en-CA" sz="1500" dirty="0">
                <a:latin typeface="Garamond" panose="02020404030301010803" pitchFamily="18" charset="0"/>
                <a:cs typeface="Shantell Sans" pitchFamily="2" charset="0"/>
              </a:rPr>
              <a:t>Short &amp; Continuous (</a:t>
            </a:r>
            <a:r>
              <a:rPr lang="en-CA" sz="1500" dirty="0" err="1">
                <a:latin typeface="Garamond" panose="02020404030301010803" pitchFamily="18" charset="0"/>
                <a:cs typeface="Shantell Sans" pitchFamily="2" charset="0"/>
              </a:rPr>
              <a:t>ms</a:t>
            </a:r>
            <a:r>
              <a:rPr lang="en-CA" sz="1500" dirty="0">
                <a:latin typeface="Garamond" panose="02020404030301010803" pitchFamily="18" charset="0"/>
                <a:cs typeface="Shantell Sans" pitchFamily="2" charset="0"/>
              </a:rPr>
              <a:t>-s)</a:t>
            </a:r>
          </a:p>
        </p:txBody>
      </p:sp>
      <p:sp>
        <p:nvSpPr>
          <p:cNvPr id="62" name="TextBox 61">
            <a:extLst>
              <a:ext uri="{FF2B5EF4-FFF2-40B4-BE49-F238E27FC236}">
                <a16:creationId xmlns:a16="http://schemas.microsoft.com/office/drawing/2014/main" id="{485622B3-CC22-4406-983F-D07B767C2D9E}"/>
              </a:ext>
            </a:extLst>
          </p:cNvPr>
          <p:cNvSpPr txBox="1"/>
          <p:nvPr/>
        </p:nvSpPr>
        <p:spPr>
          <a:xfrm>
            <a:off x="9037029" y="4046451"/>
            <a:ext cx="3154969" cy="337913"/>
          </a:xfrm>
          <a:prstGeom prst="rect">
            <a:avLst/>
          </a:prstGeom>
          <a:noFill/>
        </p:spPr>
        <p:txBody>
          <a:bodyPr wrap="square" rtlCol="0">
            <a:spAutoFit/>
          </a:bodyPr>
          <a:lstStyle/>
          <a:p>
            <a:pPr algn="ctr"/>
            <a:r>
              <a:rPr lang="en-CA" sz="1500" dirty="0">
                <a:latin typeface="Garamond" panose="02020404030301010803" pitchFamily="18" charset="0"/>
                <a:cs typeface="Shantell Sans" pitchFamily="2" charset="0"/>
              </a:rPr>
              <a:t>Medium &amp; Intermittent (s-min.)</a:t>
            </a:r>
          </a:p>
        </p:txBody>
      </p:sp>
      <p:sp>
        <p:nvSpPr>
          <p:cNvPr id="63" name="TextBox 62">
            <a:extLst>
              <a:ext uri="{FF2B5EF4-FFF2-40B4-BE49-F238E27FC236}">
                <a16:creationId xmlns:a16="http://schemas.microsoft.com/office/drawing/2014/main" id="{837FCDE0-15F6-4A66-8E3E-BFA1F56C0970}"/>
              </a:ext>
            </a:extLst>
          </p:cNvPr>
          <p:cNvSpPr txBox="1"/>
          <p:nvPr/>
        </p:nvSpPr>
        <p:spPr>
          <a:xfrm>
            <a:off x="187854" y="4017893"/>
            <a:ext cx="808235" cy="336823"/>
          </a:xfrm>
          <a:prstGeom prst="rect">
            <a:avLst/>
          </a:prstGeom>
          <a:noFill/>
        </p:spPr>
        <p:txBody>
          <a:bodyPr wrap="none" rtlCol="0">
            <a:spAutoFit/>
          </a:bodyPr>
          <a:lstStyle/>
          <a:p>
            <a:pPr algn="ctr"/>
            <a:r>
              <a:rPr lang="en-CA" sz="1500">
                <a:latin typeface="Garamond" panose="02020404030301010803" pitchFamily="18" charset="0"/>
                <a:cs typeface="Shantell Sans" pitchFamily="2" charset="0"/>
              </a:rPr>
              <a:t>Medium</a:t>
            </a:r>
          </a:p>
        </p:txBody>
      </p:sp>
    </p:spTree>
    <p:extLst>
      <p:ext uri="{BB962C8B-B14F-4D97-AF65-F5344CB8AC3E}">
        <p14:creationId xmlns:p14="http://schemas.microsoft.com/office/powerpoint/2010/main" val="738803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Course Description</a:t>
            </a:r>
            <a:endParaRPr lang="en-US" sz="3600" b="1" dirty="0">
              <a:solidFill>
                <a:schemeClr val="tx1"/>
              </a:solidFill>
              <a:latin typeface="Garamond" panose="02020404030301010803" pitchFamily="18" charset="0"/>
            </a:endParaRPr>
          </a:p>
        </p:txBody>
      </p:sp>
      <p:cxnSp>
        <p:nvCxnSpPr>
          <p:cNvPr id="28" name="Curved Connector 6">
            <a:extLst>
              <a:ext uri="{FF2B5EF4-FFF2-40B4-BE49-F238E27FC236}">
                <a16:creationId xmlns:a16="http://schemas.microsoft.com/office/drawing/2014/main" id="{79180D5A-CB7B-41D7-BC80-D611B79617C6}"/>
              </a:ext>
            </a:extLst>
          </p:cNvPr>
          <p:cNvCxnSpPr>
            <a:cxnSpLocks/>
            <a:stCxn id="32" idx="2"/>
            <a:endCxn id="29" idx="0"/>
          </p:cNvCxnSpPr>
          <p:nvPr/>
        </p:nvCxnSpPr>
        <p:spPr>
          <a:xfrm rot="5400000">
            <a:off x="2810762" y="610631"/>
            <a:ext cx="804398" cy="2882357"/>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17C7089-49B2-4D31-8662-3211032C4B87}"/>
              </a:ext>
            </a:extLst>
          </p:cNvPr>
          <p:cNvSpPr/>
          <p:nvPr/>
        </p:nvSpPr>
        <p:spPr>
          <a:xfrm>
            <a:off x="301842" y="2454008"/>
            <a:ext cx="2939879" cy="439935"/>
          </a:xfrm>
          <a:prstGeom prst="rect">
            <a:avLst/>
          </a:prstGeom>
          <a:solidFill>
            <a:srgbClr val="FFCB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Garamond" panose="02020404030301010803" pitchFamily="18" charset="0"/>
                <a:ea typeface="PMingLiU" pitchFamily="18" charset="-120"/>
                <a:cs typeface="Shantell Sans" pitchFamily="2" charset="0"/>
              </a:rPr>
              <a:t>Benchmark/Classic Problems </a:t>
            </a:r>
          </a:p>
        </p:txBody>
      </p:sp>
      <p:sp>
        <p:nvSpPr>
          <p:cNvPr id="30" name="Rectangle 29">
            <a:extLst>
              <a:ext uri="{FF2B5EF4-FFF2-40B4-BE49-F238E27FC236}">
                <a16:creationId xmlns:a16="http://schemas.microsoft.com/office/drawing/2014/main" id="{53B01F17-7C35-4520-9129-0F19D65A29C6}"/>
              </a:ext>
            </a:extLst>
          </p:cNvPr>
          <p:cNvSpPr/>
          <p:nvPr/>
        </p:nvSpPr>
        <p:spPr>
          <a:xfrm>
            <a:off x="6674318" y="2469156"/>
            <a:ext cx="2431371" cy="439935"/>
          </a:xfrm>
          <a:prstGeom prst="rect">
            <a:avLst/>
          </a:prstGeom>
          <a:solidFill>
            <a:srgbClr val="FEFA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Garamond" panose="02020404030301010803" pitchFamily="18" charset="0"/>
                <a:ea typeface="PMingLiU" pitchFamily="18" charset="-120"/>
                <a:cs typeface="Shantell Sans" pitchFamily="2" charset="0"/>
              </a:rPr>
              <a:t>Real-world Problems </a:t>
            </a:r>
          </a:p>
        </p:txBody>
      </p:sp>
      <p:cxnSp>
        <p:nvCxnSpPr>
          <p:cNvPr id="31" name="Curved Connector 39">
            <a:extLst>
              <a:ext uri="{FF2B5EF4-FFF2-40B4-BE49-F238E27FC236}">
                <a16:creationId xmlns:a16="http://schemas.microsoft.com/office/drawing/2014/main" id="{23C9942E-E3C8-4B12-AFC0-B54893AA82EF}"/>
              </a:ext>
            </a:extLst>
          </p:cNvPr>
          <p:cNvCxnSpPr>
            <a:cxnSpLocks/>
            <a:stCxn id="32" idx="2"/>
            <a:endCxn id="30" idx="0"/>
          </p:cNvCxnSpPr>
          <p:nvPr/>
        </p:nvCxnSpPr>
        <p:spPr>
          <a:xfrm rot="16200000" flipH="1">
            <a:off x="5862298" y="441450"/>
            <a:ext cx="819546" cy="3235865"/>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019801BF-762B-41C3-B02A-3634DC66566E}"/>
              </a:ext>
            </a:extLst>
          </p:cNvPr>
          <p:cNvSpPr/>
          <p:nvPr/>
        </p:nvSpPr>
        <p:spPr>
          <a:xfrm>
            <a:off x="3498896" y="1209675"/>
            <a:ext cx="2310486" cy="439935"/>
          </a:xfrm>
          <a:prstGeom prst="rect">
            <a:avLst/>
          </a:prstGeom>
          <a:solidFill>
            <a:srgbClr val="C5DFE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latin typeface="Garamond" panose="02020404030301010803" pitchFamily="18" charset="0"/>
                <a:ea typeface="PMingLiU" pitchFamily="18" charset="-120"/>
                <a:cs typeface="Shantell Sans" pitchFamily="2" charset="0"/>
              </a:rPr>
              <a:t>Optimization Problems </a:t>
            </a:r>
          </a:p>
        </p:txBody>
      </p:sp>
      <p:sp>
        <p:nvSpPr>
          <p:cNvPr id="33" name="Rectangle 32">
            <a:extLst>
              <a:ext uri="{FF2B5EF4-FFF2-40B4-BE49-F238E27FC236}">
                <a16:creationId xmlns:a16="http://schemas.microsoft.com/office/drawing/2014/main" id="{559BF415-7DC1-46A6-8E62-6A234BDA8344}"/>
              </a:ext>
            </a:extLst>
          </p:cNvPr>
          <p:cNvSpPr/>
          <p:nvPr/>
        </p:nvSpPr>
        <p:spPr>
          <a:xfrm>
            <a:off x="4437959" y="3429587"/>
            <a:ext cx="1837087"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Garamond" panose="02020404030301010803" pitchFamily="18" charset="0"/>
                <a:ea typeface="PMingLiU" pitchFamily="18" charset="-120"/>
                <a:cs typeface="Shantell Sans" pitchFamily="2" charset="0"/>
              </a:rPr>
              <a:t>Design Problems</a:t>
            </a:r>
          </a:p>
        </p:txBody>
      </p:sp>
      <p:cxnSp>
        <p:nvCxnSpPr>
          <p:cNvPr id="34" name="Curved Connector 56">
            <a:extLst>
              <a:ext uri="{FF2B5EF4-FFF2-40B4-BE49-F238E27FC236}">
                <a16:creationId xmlns:a16="http://schemas.microsoft.com/office/drawing/2014/main" id="{3481A158-24A8-4E7A-BA97-3086903E8330}"/>
              </a:ext>
            </a:extLst>
          </p:cNvPr>
          <p:cNvCxnSpPr>
            <a:cxnSpLocks/>
            <a:stCxn id="30" idx="2"/>
            <a:endCxn id="33" idx="0"/>
          </p:cNvCxnSpPr>
          <p:nvPr/>
        </p:nvCxnSpPr>
        <p:spPr>
          <a:xfrm rot="5400000">
            <a:off x="6363006" y="1902589"/>
            <a:ext cx="520496" cy="2533501"/>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EFC01256-274D-4656-B299-83B051DD8D02}"/>
              </a:ext>
            </a:extLst>
          </p:cNvPr>
          <p:cNvSpPr/>
          <p:nvPr/>
        </p:nvSpPr>
        <p:spPr>
          <a:xfrm>
            <a:off x="6890959" y="3429587"/>
            <a:ext cx="1998089"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Garamond" panose="02020404030301010803" pitchFamily="18" charset="0"/>
                <a:ea typeface="PMingLiU" pitchFamily="18" charset="-120"/>
                <a:cs typeface="Shantell Sans" pitchFamily="2" charset="0"/>
              </a:rPr>
              <a:t>Planning Problems</a:t>
            </a:r>
          </a:p>
        </p:txBody>
      </p:sp>
      <p:sp>
        <p:nvSpPr>
          <p:cNvPr id="36" name="Rectangle 35">
            <a:extLst>
              <a:ext uri="{FF2B5EF4-FFF2-40B4-BE49-F238E27FC236}">
                <a16:creationId xmlns:a16="http://schemas.microsoft.com/office/drawing/2014/main" id="{269B6E25-3E98-4996-AE2F-0289C5963328}"/>
              </a:ext>
            </a:extLst>
          </p:cNvPr>
          <p:cNvSpPr/>
          <p:nvPr/>
        </p:nvSpPr>
        <p:spPr>
          <a:xfrm>
            <a:off x="9501447" y="3429586"/>
            <a:ext cx="1826756" cy="439935"/>
          </a:xfrm>
          <a:prstGeom prst="rect">
            <a:avLst/>
          </a:prstGeom>
          <a:solidFill>
            <a:srgbClr val="DDF8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Garamond" panose="02020404030301010803" pitchFamily="18" charset="0"/>
                <a:ea typeface="PMingLiU" pitchFamily="18" charset="-120"/>
                <a:cs typeface="Shantell Sans" pitchFamily="2" charset="0"/>
              </a:rPr>
              <a:t>Control Problems</a:t>
            </a:r>
          </a:p>
        </p:txBody>
      </p:sp>
      <p:cxnSp>
        <p:nvCxnSpPr>
          <p:cNvPr id="37" name="Curved Connector 56">
            <a:extLst>
              <a:ext uri="{FF2B5EF4-FFF2-40B4-BE49-F238E27FC236}">
                <a16:creationId xmlns:a16="http://schemas.microsoft.com/office/drawing/2014/main" id="{F86600DC-EFED-4B69-B38D-EBC8A4F43D80}"/>
              </a:ext>
            </a:extLst>
          </p:cNvPr>
          <p:cNvCxnSpPr>
            <a:cxnSpLocks/>
            <a:stCxn id="30" idx="2"/>
            <a:endCxn id="36" idx="0"/>
          </p:cNvCxnSpPr>
          <p:nvPr/>
        </p:nvCxnSpPr>
        <p:spPr>
          <a:xfrm rot="16200000" flipH="1">
            <a:off x="8892167" y="1906927"/>
            <a:ext cx="520495" cy="2524821"/>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C4F788AF-ED24-4CB5-8CFD-36D18D0A4B08}"/>
              </a:ext>
            </a:extLst>
          </p:cNvPr>
          <p:cNvSpPr/>
          <p:nvPr/>
        </p:nvSpPr>
        <p:spPr>
          <a:xfrm>
            <a:off x="215900" y="2910544"/>
            <a:ext cx="3969309" cy="4001737"/>
          </a:xfrm>
          <a:prstGeom prst="rect">
            <a:avLst/>
          </a:prstGeom>
          <a:ln w="3175">
            <a:noFill/>
          </a:ln>
        </p:spPr>
        <p:txBody>
          <a:bodyPr wrap="square">
            <a:spAutoFit/>
          </a:bodyPr>
          <a:lstStyle/>
          <a:p>
            <a:pPr>
              <a:spcBef>
                <a:spcPts val="233"/>
              </a:spcBef>
              <a:spcAft>
                <a:spcPts val="233"/>
              </a:spcAft>
            </a:pPr>
            <a:r>
              <a:rPr lang="en-CA" sz="1200" dirty="0">
                <a:latin typeface="Garamond" panose="02020404030301010803" pitchFamily="18"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Mathematical test functions (e.g., Ackley, </a:t>
            </a:r>
            <a:r>
              <a:rPr lang="en-CA" sz="1200" dirty="0" err="1">
                <a:latin typeface="Garamond" panose="02020404030301010803" pitchFamily="18" charset="0"/>
                <a:ea typeface="PMingLiU" pitchFamily="18" charset="-120"/>
                <a:cs typeface="Shantell Sans" pitchFamily="2" charset="0"/>
              </a:rPr>
              <a:t>Easom</a:t>
            </a:r>
            <a:r>
              <a:rPr lang="en-CA" sz="1200" dirty="0">
                <a:latin typeface="Garamond" panose="02020404030301010803" pitchFamily="18" charset="0"/>
                <a:ea typeface="PMingLiU" pitchFamily="18" charset="-120"/>
                <a:cs typeface="Shantell Sans" pitchFamily="2" charset="0"/>
              </a:rPr>
              <a:t>, </a:t>
            </a:r>
            <a:r>
              <a:rPr lang="en-CA" sz="1200" dirty="0" err="1">
                <a:latin typeface="Garamond" panose="02020404030301010803" pitchFamily="18" charset="0"/>
                <a:ea typeface="PMingLiU" pitchFamily="18" charset="-120"/>
                <a:cs typeface="Shantell Sans" pitchFamily="2" charset="0"/>
              </a:rPr>
              <a:t>EggCrate</a:t>
            </a:r>
            <a:r>
              <a:rPr lang="en-CA" sz="1200" dirty="0">
                <a:latin typeface="Garamond" panose="02020404030301010803" pitchFamily="18" charset="0"/>
                <a:ea typeface="PMingLiU" pitchFamily="18" charset="-120"/>
                <a:cs typeface="Shantell Sans" pitchFamily="2" charset="0"/>
              </a:rPr>
              <a:t>, </a:t>
            </a:r>
            <a:r>
              <a:rPr lang="en-CA" sz="1200" dirty="0" err="1">
                <a:latin typeface="Garamond" panose="02020404030301010803" pitchFamily="18" charset="0"/>
                <a:ea typeface="PMingLiU" pitchFamily="18" charset="-120"/>
                <a:cs typeface="Shantell Sans" pitchFamily="2" charset="0"/>
              </a:rPr>
              <a:t>Eggholder</a:t>
            </a:r>
            <a:r>
              <a:rPr lang="en-CA" sz="1200" dirty="0">
                <a:latin typeface="Garamond" panose="02020404030301010803" pitchFamily="18" charset="0"/>
                <a:ea typeface="PMingLiU" pitchFamily="18" charset="-120"/>
                <a:cs typeface="Shantell Sans" pitchFamily="2" charset="0"/>
              </a:rPr>
              <a:t>, </a:t>
            </a:r>
            <a:r>
              <a:rPr lang="en-CA" sz="1200" dirty="0" err="1">
                <a:latin typeface="Garamond" panose="02020404030301010803" pitchFamily="18" charset="0"/>
                <a:ea typeface="PMingLiU" pitchFamily="18" charset="-120"/>
                <a:cs typeface="Shantell Sans" pitchFamily="2" charset="0"/>
              </a:rPr>
              <a:t>Rastrigin</a:t>
            </a:r>
            <a:r>
              <a:rPr lang="en-CA" sz="1200" dirty="0">
                <a:latin typeface="Garamond" panose="02020404030301010803" pitchFamily="18" charset="0"/>
                <a:ea typeface="PMingLiU" pitchFamily="18" charset="-120"/>
                <a:cs typeface="Shantell Sans" pitchFamily="2" charset="0"/>
              </a:rPr>
              <a:t>, Schaffer, McCormick, Beale, </a:t>
            </a:r>
            <a:r>
              <a:rPr lang="en-CA" sz="1200" dirty="0" err="1">
                <a:latin typeface="Garamond" panose="02020404030301010803" pitchFamily="18" charset="0"/>
                <a:ea typeface="PMingLiU" pitchFamily="18" charset="-120"/>
                <a:cs typeface="Shantell Sans" pitchFamily="2" charset="0"/>
              </a:rPr>
              <a:t>Branin</a:t>
            </a:r>
            <a:r>
              <a:rPr lang="en-CA" sz="1200" dirty="0">
                <a:latin typeface="Garamond" panose="02020404030301010803" pitchFamily="18" charset="0"/>
                <a:ea typeface="PMingLiU" pitchFamily="18" charset="-120"/>
                <a:cs typeface="Shantell Sans" pitchFamily="2" charset="0"/>
              </a:rPr>
              <a:t>, Colville  and </a:t>
            </a:r>
            <a:r>
              <a:rPr lang="en-CA" sz="1200" dirty="0" err="1">
                <a:latin typeface="Garamond" panose="02020404030301010803" pitchFamily="18" charset="0"/>
                <a:ea typeface="PMingLiU" pitchFamily="18" charset="-120"/>
                <a:cs typeface="Shantell Sans" pitchFamily="2" charset="0"/>
              </a:rPr>
              <a:t>Rosenbrock</a:t>
            </a:r>
            <a:r>
              <a:rPr lang="en-CA" sz="1200" dirty="0">
                <a:latin typeface="Garamond" panose="02020404030301010803" pitchFamily="18" charset="0"/>
                <a:ea typeface="PMingLiU" pitchFamily="18" charset="-120"/>
                <a:cs typeface="Shantell Sans" pitchFamily="2" charset="0"/>
              </a:rPr>
              <a:t>)</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n-Puzzle Problem</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n-queens Problem </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Grid Search Problem</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Bin Packing Problem</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Knapsack Problem</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Minimum Spanning Tree (MST)</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Travelling Salesman Problem (TSP)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Chinese Postman Problem (CPP)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Optimal Assignment Problem (OAP)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Quadratic Assignment Problem (QAP)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Job Shop Scheduling Problem (JSP)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Graph Coloring Problem</a:t>
            </a:r>
          </a:p>
        </p:txBody>
      </p:sp>
      <p:sp>
        <p:nvSpPr>
          <p:cNvPr id="39" name="Rectangle 38">
            <a:extLst>
              <a:ext uri="{FF2B5EF4-FFF2-40B4-BE49-F238E27FC236}">
                <a16:creationId xmlns:a16="http://schemas.microsoft.com/office/drawing/2014/main" id="{F943F52B-58E8-4E20-8695-DDF4B545BD78}"/>
              </a:ext>
            </a:extLst>
          </p:cNvPr>
          <p:cNvSpPr/>
          <p:nvPr/>
        </p:nvSpPr>
        <p:spPr>
          <a:xfrm>
            <a:off x="4323248" y="3930606"/>
            <a:ext cx="2548739" cy="2780889"/>
          </a:xfrm>
          <a:prstGeom prst="rect">
            <a:avLst/>
          </a:prstGeom>
          <a:ln w="3175">
            <a:noFill/>
          </a:ln>
        </p:spPr>
        <p:txBody>
          <a:bodyPr wrap="square">
            <a:spAutoFit/>
          </a:bodyPr>
          <a:lstStyle/>
          <a:p>
            <a:pPr>
              <a:spcBef>
                <a:spcPts val="233"/>
              </a:spcBef>
              <a:spcAft>
                <a:spcPts val="233"/>
              </a:spcAft>
            </a:pPr>
            <a:r>
              <a:rPr lang="en-CA" sz="1200">
                <a:latin typeface="Garamond" panose="02020404030301010803" pitchFamily="18"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Suspension/wheel Design</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VLSI Design</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Assembly Line Balancing (ALBP)</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Railway Scheduling</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PID Controller Design</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Timetabling Problem (TTP)</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Political Districting Problem</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Hospital Resource Planning</a:t>
            </a:r>
          </a:p>
          <a:p>
            <a:pPr marL="87313" indent="-87313">
              <a:spcBef>
                <a:spcPts val="233"/>
              </a:spcBef>
              <a:spcAft>
                <a:spcPts val="233"/>
              </a:spcAft>
              <a:buFont typeface="Arial" panose="020B0604020202020204" pitchFamily="34" charset="0"/>
              <a:buChar char="•"/>
            </a:pPr>
            <a:r>
              <a:rPr lang="en-CA" sz="1200">
                <a:latin typeface="Garamond" panose="02020404030301010803" pitchFamily="18" charset="0"/>
                <a:ea typeface="PMingLiU" pitchFamily="18" charset="-120"/>
                <a:cs typeface="Shantell Sans" pitchFamily="2" charset="0"/>
              </a:rPr>
              <a:t>Optimal placement of physical assets (e.g., cameras, EV charging stations)</a:t>
            </a:r>
          </a:p>
        </p:txBody>
      </p:sp>
      <p:sp>
        <p:nvSpPr>
          <p:cNvPr id="40" name="Rectangle 39">
            <a:extLst>
              <a:ext uri="{FF2B5EF4-FFF2-40B4-BE49-F238E27FC236}">
                <a16:creationId xmlns:a16="http://schemas.microsoft.com/office/drawing/2014/main" id="{2D165603-4173-49CE-823A-5680685467A2}"/>
              </a:ext>
            </a:extLst>
          </p:cNvPr>
          <p:cNvSpPr/>
          <p:nvPr/>
        </p:nvSpPr>
        <p:spPr>
          <a:xfrm>
            <a:off x="6813641" y="3867357"/>
            <a:ext cx="2405970" cy="3086614"/>
          </a:xfrm>
          <a:prstGeom prst="rect">
            <a:avLst/>
          </a:prstGeom>
          <a:ln w="3175">
            <a:noFill/>
          </a:ln>
        </p:spPr>
        <p:txBody>
          <a:bodyPr wrap="square">
            <a:spAutoFit/>
          </a:bodyPr>
          <a:lstStyle/>
          <a:p>
            <a:pPr>
              <a:spcBef>
                <a:spcPts val="233"/>
              </a:spcBef>
              <a:spcAft>
                <a:spcPts val="233"/>
              </a:spcAft>
            </a:pPr>
            <a:r>
              <a:rPr lang="en-CA" sz="1200" dirty="0">
                <a:latin typeface="Garamond" panose="02020404030301010803" pitchFamily="18"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Motion Planning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Ride-sharing/Ride-hailing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Shifts Planning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Task Allocation</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Vehicle Routing Problem (VRP)</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Appointment Scheduling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Patient Admission Scheduling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Fitness Planning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Trip Itinerary Planning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Eco-efficient Delivery</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Deadheading Problem</a:t>
            </a:r>
          </a:p>
        </p:txBody>
      </p:sp>
      <p:sp>
        <p:nvSpPr>
          <p:cNvPr id="41" name="Rectangle 40">
            <a:extLst>
              <a:ext uri="{FF2B5EF4-FFF2-40B4-BE49-F238E27FC236}">
                <a16:creationId xmlns:a16="http://schemas.microsoft.com/office/drawing/2014/main" id="{7571F132-F334-4D9E-846E-267A4EAB3A66}"/>
              </a:ext>
            </a:extLst>
          </p:cNvPr>
          <p:cNvSpPr/>
          <p:nvPr/>
        </p:nvSpPr>
        <p:spPr>
          <a:xfrm>
            <a:off x="9481231" y="3879806"/>
            <a:ext cx="2710768" cy="2984022"/>
          </a:xfrm>
          <a:prstGeom prst="rect">
            <a:avLst/>
          </a:prstGeom>
          <a:ln w="3175">
            <a:noFill/>
          </a:ln>
        </p:spPr>
        <p:txBody>
          <a:bodyPr wrap="square">
            <a:spAutoFit/>
          </a:bodyPr>
          <a:lstStyle/>
          <a:p>
            <a:pPr>
              <a:spcBef>
                <a:spcPts val="233"/>
              </a:spcBef>
              <a:spcAft>
                <a:spcPts val="233"/>
              </a:spcAft>
            </a:pPr>
            <a:r>
              <a:rPr lang="en-CA" sz="1200" dirty="0">
                <a:latin typeface="Garamond" panose="02020404030301010803" pitchFamily="18" charset="0"/>
                <a:ea typeface="PMingLiU" pitchFamily="18" charset="-120"/>
                <a:cs typeface="Shantell Sans" pitchFamily="2" charset="0"/>
              </a:rPr>
              <a:t>Examples:</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Elevator Dispatching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Communication Relaying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Lateral and Longitudinal Motion Control</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Multirobot Control</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Targeted Drug Delivery using Microrobots</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Multiple Target Clustering</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Dynamic Order Orchestration</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Self-driving Vehicle (SDV) Coordination in Warehouses</a:t>
            </a:r>
          </a:p>
          <a:p>
            <a:pPr marL="87313" indent="-87313">
              <a:spcBef>
                <a:spcPts val="233"/>
              </a:spcBef>
              <a:spcAft>
                <a:spcPts val="233"/>
              </a:spcAft>
              <a:buFont typeface="Arial" panose="020B0604020202020204" pitchFamily="34" charset="0"/>
              <a:buChar char="•"/>
            </a:pPr>
            <a:r>
              <a:rPr lang="en-CA" sz="1200" dirty="0">
                <a:latin typeface="Garamond" panose="02020404030301010803" pitchFamily="18" charset="0"/>
                <a:ea typeface="PMingLiU" pitchFamily="18" charset="-120"/>
                <a:cs typeface="Shantell Sans" pitchFamily="2" charset="0"/>
              </a:rPr>
              <a:t>Truck Platooning</a:t>
            </a:r>
          </a:p>
        </p:txBody>
      </p:sp>
      <p:cxnSp>
        <p:nvCxnSpPr>
          <p:cNvPr id="42" name="Straight Arrow Connector 41">
            <a:extLst>
              <a:ext uri="{FF2B5EF4-FFF2-40B4-BE49-F238E27FC236}">
                <a16:creationId xmlns:a16="http://schemas.microsoft.com/office/drawing/2014/main" id="{388469F2-CBF5-492B-BD06-FAFEF7D58BCE}"/>
              </a:ext>
            </a:extLst>
          </p:cNvPr>
          <p:cNvCxnSpPr>
            <a:cxnSpLocks/>
            <a:stCxn id="30" idx="2"/>
            <a:endCxn id="35" idx="0"/>
          </p:cNvCxnSpPr>
          <p:nvPr/>
        </p:nvCxnSpPr>
        <p:spPr>
          <a:xfrm>
            <a:off x="7890004" y="2909091"/>
            <a:ext cx="0" cy="520496"/>
          </a:xfrm>
          <a:prstGeom prst="straightConnector1">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7" name="Text Placeholder 3">
            <a:extLst>
              <a:ext uri="{FF2B5EF4-FFF2-40B4-BE49-F238E27FC236}">
                <a16:creationId xmlns:a16="http://schemas.microsoft.com/office/drawing/2014/main" id="{09FAC934-4224-44AD-96E2-3A2EB83E4E64}"/>
              </a:ext>
            </a:extLst>
          </p:cNvPr>
          <p:cNvSpPr txBox="1">
            <a:spLocks/>
          </p:cNvSpPr>
          <p:nvPr/>
        </p:nvSpPr>
        <p:spPr>
          <a:xfrm>
            <a:off x="-3776" y="648805"/>
            <a:ext cx="12195775"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US" sz="2800" b="1" cap="none">
                <a:solidFill>
                  <a:schemeClr val="tx1"/>
                </a:solidFill>
                <a:latin typeface="Garamond" panose="02020404030301010803" pitchFamily="18" charset="0"/>
              </a:rPr>
              <a:t>Optimization Problems</a:t>
            </a:r>
            <a:endParaRPr lang="en-CA" sz="2800" b="1" cap="none">
              <a:solidFill>
                <a:schemeClr val="tx1"/>
              </a:solidFill>
              <a:latin typeface="Garamond" panose="02020404030301010803" pitchFamily="18" charset="0"/>
            </a:endParaRPr>
          </a:p>
        </p:txBody>
      </p:sp>
    </p:spTree>
    <p:extLst>
      <p:ext uri="{BB962C8B-B14F-4D97-AF65-F5344CB8AC3E}">
        <p14:creationId xmlns:p14="http://schemas.microsoft.com/office/powerpoint/2010/main" val="2189834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9E07-78D1-FBBC-511E-62344D11012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DD0B4F1E-1E0F-7B1A-81AA-3828BF4666C6}"/>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Course Description</a:t>
            </a:r>
            <a:endParaRPr lang="en-US" sz="3600" b="1" dirty="0">
              <a:solidFill>
                <a:schemeClr val="tx1"/>
              </a:solidFill>
              <a:latin typeface="Garamond" panose="02020404030301010803" pitchFamily="18" charset="0"/>
            </a:endParaRPr>
          </a:p>
        </p:txBody>
      </p:sp>
      <p:sp>
        <p:nvSpPr>
          <p:cNvPr id="2" name="Rectangle 1">
            <a:extLst>
              <a:ext uri="{FF2B5EF4-FFF2-40B4-BE49-F238E27FC236}">
                <a16:creationId xmlns:a16="http://schemas.microsoft.com/office/drawing/2014/main" id="{FC0C4F8F-067F-EBCA-733F-45EC4DEC982E}"/>
              </a:ext>
            </a:extLst>
          </p:cNvPr>
          <p:cNvSpPr/>
          <p:nvPr/>
        </p:nvSpPr>
        <p:spPr>
          <a:xfrm>
            <a:off x="533400" y="2164339"/>
            <a:ext cx="2620594" cy="499674"/>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a:solidFill>
                  <a:schemeClr val="tx1"/>
                </a:solidFill>
                <a:latin typeface="+mj-lt"/>
                <a:ea typeface="SimSun" pitchFamily="2" charset="-122"/>
                <a:cs typeface="Arial" panose="020B0604020202020204" pitchFamily="34" charset="0"/>
              </a:rPr>
              <a:t>Deterministic Algorithms</a:t>
            </a:r>
          </a:p>
        </p:txBody>
      </p:sp>
      <p:sp>
        <p:nvSpPr>
          <p:cNvPr id="3" name="Rectangle 2">
            <a:extLst>
              <a:ext uri="{FF2B5EF4-FFF2-40B4-BE49-F238E27FC236}">
                <a16:creationId xmlns:a16="http://schemas.microsoft.com/office/drawing/2014/main" id="{E787B324-DF99-B23C-4633-F0BD51A78655}"/>
              </a:ext>
            </a:extLst>
          </p:cNvPr>
          <p:cNvSpPr/>
          <p:nvPr/>
        </p:nvSpPr>
        <p:spPr>
          <a:xfrm>
            <a:off x="2971800" y="895350"/>
            <a:ext cx="2636860" cy="465557"/>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800">
                <a:solidFill>
                  <a:schemeClr val="tx1"/>
                </a:solidFill>
                <a:latin typeface="+mj-lt"/>
                <a:ea typeface="SimSun" pitchFamily="2" charset="-122"/>
                <a:cs typeface="Arial" panose="020B0604020202020204" pitchFamily="34" charset="0"/>
              </a:rPr>
              <a:t>Optimization Algorithms</a:t>
            </a:r>
          </a:p>
        </p:txBody>
      </p:sp>
      <p:sp>
        <p:nvSpPr>
          <p:cNvPr id="4" name="Rectangle 3">
            <a:extLst>
              <a:ext uri="{FF2B5EF4-FFF2-40B4-BE49-F238E27FC236}">
                <a16:creationId xmlns:a16="http://schemas.microsoft.com/office/drawing/2014/main" id="{9C223684-D272-7B3C-0480-ACD0B3110C96}"/>
              </a:ext>
            </a:extLst>
          </p:cNvPr>
          <p:cNvSpPr/>
          <p:nvPr/>
        </p:nvSpPr>
        <p:spPr>
          <a:xfrm>
            <a:off x="5837798" y="2164340"/>
            <a:ext cx="2572776" cy="499674"/>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600" dirty="0">
                <a:solidFill>
                  <a:schemeClr val="tx1"/>
                </a:solidFill>
                <a:latin typeface="+mj-lt"/>
                <a:ea typeface="SimSun" pitchFamily="2" charset="-122"/>
                <a:cs typeface="Arial" panose="020B0604020202020204" pitchFamily="34" charset="0"/>
              </a:rPr>
              <a:t>Stochastic Algorithms</a:t>
            </a:r>
          </a:p>
        </p:txBody>
      </p:sp>
      <p:cxnSp>
        <p:nvCxnSpPr>
          <p:cNvPr id="5" name="Elbow Connector 47">
            <a:extLst>
              <a:ext uri="{FF2B5EF4-FFF2-40B4-BE49-F238E27FC236}">
                <a16:creationId xmlns:a16="http://schemas.microsoft.com/office/drawing/2014/main" id="{DAC0DEF9-5BD8-77AE-834F-091B4D418D83}"/>
              </a:ext>
            </a:extLst>
          </p:cNvPr>
          <p:cNvCxnSpPr>
            <a:cxnSpLocks/>
            <a:stCxn id="3" idx="2"/>
            <a:endCxn id="2" idx="0"/>
          </p:cNvCxnSpPr>
          <p:nvPr/>
        </p:nvCxnSpPr>
        <p:spPr>
          <a:xfrm rot="5400000">
            <a:off x="2665248" y="539357"/>
            <a:ext cx="803432" cy="2446533"/>
          </a:xfrm>
          <a:prstGeom prst="bentConnector3">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 name="Elbow Connector 48">
            <a:extLst>
              <a:ext uri="{FF2B5EF4-FFF2-40B4-BE49-F238E27FC236}">
                <a16:creationId xmlns:a16="http://schemas.microsoft.com/office/drawing/2014/main" id="{E4ED66A0-0123-D064-139F-8793EF04AF83}"/>
              </a:ext>
            </a:extLst>
          </p:cNvPr>
          <p:cNvCxnSpPr>
            <a:cxnSpLocks/>
            <a:stCxn id="3" idx="2"/>
            <a:endCxn id="4" idx="0"/>
          </p:cNvCxnSpPr>
          <p:nvPr/>
        </p:nvCxnSpPr>
        <p:spPr>
          <a:xfrm rot="16200000" flipH="1">
            <a:off x="5305492" y="345645"/>
            <a:ext cx="803433" cy="2833956"/>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F97BBF9-9C1F-9BDC-4F95-0C401A846282}"/>
              </a:ext>
            </a:extLst>
          </p:cNvPr>
          <p:cNvSpPr/>
          <p:nvPr/>
        </p:nvSpPr>
        <p:spPr>
          <a:xfrm>
            <a:off x="73950" y="3270821"/>
            <a:ext cx="1686089" cy="793693"/>
          </a:xfrm>
          <a:prstGeom prst="rect">
            <a:avLst/>
          </a:prstGeom>
          <a:solidFill>
            <a:srgbClr val="FFCB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Garamond" panose="02020404030301010803" pitchFamily="18" charset="0"/>
                <a:ea typeface="PMingLiU" pitchFamily="18" charset="-120"/>
                <a:cs typeface="Shantell Sans" pitchFamily="2" charset="0"/>
              </a:rPr>
              <a:t>Numerical/Classical Methods</a:t>
            </a:r>
          </a:p>
        </p:txBody>
      </p:sp>
      <p:cxnSp>
        <p:nvCxnSpPr>
          <p:cNvPr id="9" name="Elbow Connector 54">
            <a:extLst>
              <a:ext uri="{FF2B5EF4-FFF2-40B4-BE49-F238E27FC236}">
                <a16:creationId xmlns:a16="http://schemas.microsoft.com/office/drawing/2014/main" id="{8B5BCBBB-9D68-2D33-E85A-944BDDEB0F30}"/>
              </a:ext>
            </a:extLst>
          </p:cNvPr>
          <p:cNvCxnSpPr>
            <a:stCxn id="2" idx="2"/>
            <a:endCxn id="8" idx="0"/>
          </p:cNvCxnSpPr>
          <p:nvPr/>
        </p:nvCxnSpPr>
        <p:spPr>
          <a:xfrm rot="5400000">
            <a:off x="1076942" y="2504066"/>
            <a:ext cx="606808" cy="92670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CB78D4C-7074-4E2A-381A-E20EA5E82BC5}"/>
              </a:ext>
            </a:extLst>
          </p:cNvPr>
          <p:cNvSpPr/>
          <p:nvPr/>
        </p:nvSpPr>
        <p:spPr>
          <a:xfrm>
            <a:off x="1884970" y="3266033"/>
            <a:ext cx="1637427" cy="793693"/>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Graph Search Methods</a:t>
            </a:r>
          </a:p>
        </p:txBody>
      </p:sp>
      <p:cxnSp>
        <p:nvCxnSpPr>
          <p:cNvPr id="11" name="Elbow Connector 61">
            <a:extLst>
              <a:ext uri="{FF2B5EF4-FFF2-40B4-BE49-F238E27FC236}">
                <a16:creationId xmlns:a16="http://schemas.microsoft.com/office/drawing/2014/main" id="{A0BD8F76-19EF-54AD-F81C-DB498D1A13C3}"/>
              </a:ext>
            </a:extLst>
          </p:cNvPr>
          <p:cNvCxnSpPr>
            <a:stCxn id="2" idx="2"/>
            <a:endCxn id="10" idx="0"/>
          </p:cNvCxnSpPr>
          <p:nvPr/>
        </p:nvCxnSpPr>
        <p:spPr>
          <a:xfrm rot="16200000" flipH="1">
            <a:off x="1972680" y="2535029"/>
            <a:ext cx="602020" cy="859987"/>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47CE04-5945-7881-D13B-CCC7F63C3FAD}"/>
              </a:ext>
            </a:extLst>
          </p:cNvPr>
          <p:cNvSpPr/>
          <p:nvPr/>
        </p:nvSpPr>
        <p:spPr>
          <a:xfrm>
            <a:off x="736167" y="4839743"/>
            <a:ext cx="1113899" cy="55760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a:solidFill>
                  <a:schemeClr val="tx1"/>
                </a:solidFill>
                <a:latin typeface="+mj-lt"/>
                <a:ea typeface="SimSun" pitchFamily="2" charset="-122"/>
                <a:cs typeface="Arial" panose="020B0604020202020204" pitchFamily="34" charset="0"/>
              </a:rPr>
              <a:t>Blind Search</a:t>
            </a:r>
          </a:p>
        </p:txBody>
      </p:sp>
      <p:sp>
        <p:nvSpPr>
          <p:cNvPr id="14" name="Rectangle 13">
            <a:extLst>
              <a:ext uri="{FF2B5EF4-FFF2-40B4-BE49-F238E27FC236}">
                <a16:creationId xmlns:a16="http://schemas.microsoft.com/office/drawing/2014/main" id="{A519D7AB-24DA-28F6-601B-4E46FC48E904}"/>
              </a:ext>
            </a:extLst>
          </p:cNvPr>
          <p:cNvSpPr/>
          <p:nvPr/>
        </p:nvSpPr>
        <p:spPr>
          <a:xfrm>
            <a:off x="2107723" y="4831652"/>
            <a:ext cx="1198671" cy="55760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Informed Search</a:t>
            </a:r>
          </a:p>
        </p:txBody>
      </p:sp>
      <p:cxnSp>
        <p:nvCxnSpPr>
          <p:cNvPr id="15" name="Elbow Connector 83">
            <a:extLst>
              <a:ext uri="{FF2B5EF4-FFF2-40B4-BE49-F238E27FC236}">
                <a16:creationId xmlns:a16="http://schemas.microsoft.com/office/drawing/2014/main" id="{B5D818F0-19E3-E0E5-EA8E-2840B4E0142B}"/>
              </a:ext>
            </a:extLst>
          </p:cNvPr>
          <p:cNvCxnSpPr>
            <a:cxnSpLocks/>
            <a:stCxn id="10" idx="2"/>
            <a:endCxn id="13" idx="0"/>
          </p:cNvCxnSpPr>
          <p:nvPr/>
        </p:nvCxnSpPr>
        <p:spPr>
          <a:xfrm rot="5400000">
            <a:off x="1608393" y="3744451"/>
            <a:ext cx="780017" cy="1410567"/>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 name="Elbow Connector 86">
            <a:extLst>
              <a:ext uri="{FF2B5EF4-FFF2-40B4-BE49-F238E27FC236}">
                <a16:creationId xmlns:a16="http://schemas.microsoft.com/office/drawing/2014/main" id="{B0CFC261-B4D9-9667-5045-C6C01F2B99C2}"/>
              </a:ext>
            </a:extLst>
          </p:cNvPr>
          <p:cNvCxnSpPr>
            <a:cxnSpLocks/>
            <a:stCxn id="10" idx="2"/>
            <a:endCxn id="14" idx="0"/>
          </p:cNvCxnSpPr>
          <p:nvPr/>
        </p:nvCxnSpPr>
        <p:spPr>
          <a:xfrm rot="16200000" flipH="1">
            <a:off x="2319408" y="4444001"/>
            <a:ext cx="771926" cy="337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EC0820E-58B2-4DCA-5A2A-F704DC979C41}"/>
              </a:ext>
            </a:extLst>
          </p:cNvPr>
          <p:cNvSpPr/>
          <p:nvPr/>
        </p:nvSpPr>
        <p:spPr>
          <a:xfrm>
            <a:off x="3852072" y="3237955"/>
            <a:ext cx="2015328" cy="793692"/>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Trajectory-based </a:t>
            </a:r>
          </a:p>
          <a:p>
            <a:pPr algn="ctr"/>
            <a:r>
              <a:rPr lang="en-CA" sz="1400" dirty="0">
                <a:solidFill>
                  <a:schemeClr val="tx1"/>
                </a:solidFill>
                <a:latin typeface="+mj-lt"/>
                <a:ea typeface="SimSun" pitchFamily="2" charset="-122"/>
                <a:cs typeface="Arial" panose="020B0604020202020204" pitchFamily="34" charset="0"/>
              </a:rPr>
              <a:t>(S-Metaheuristics)</a:t>
            </a:r>
          </a:p>
        </p:txBody>
      </p:sp>
      <p:sp>
        <p:nvSpPr>
          <p:cNvPr id="18" name="Rectangle 17">
            <a:extLst>
              <a:ext uri="{FF2B5EF4-FFF2-40B4-BE49-F238E27FC236}">
                <a16:creationId xmlns:a16="http://schemas.microsoft.com/office/drawing/2014/main" id="{9BD42B4E-457A-4F6A-6F3B-860BAE48A807}"/>
              </a:ext>
            </a:extLst>
          </p:cNvPr>
          <p:cNvSpPr/>
          <p:nvPr/>
        </p:nvSpPr>
        <p:spPr>
          <a:xfrm>
            <a:off x="6096000" y="3238459"/>
            <a:ext cx="2059175" cy="793693"/>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Population-based </a:t>
            </a:r>
          </a:p>
          <a:p>
            <a:pPr algn="ctr"/>
            <a:r>
              <a:rPr lang="en-CA" sz="1400" dirty="0">
                <a:solidFill>
                  <a:schemeClr val="tx1"/>
                </a:solidFill>
                <a:latin typeface="+mj-lt"/>
                <a:ea typeface="SimSun" pitchFamily="2" charset="-122"/>
                <a:cs typeface="Arial" panose="020B0604020202020204" pitchFamily="34" charset="0"/>
              </a:rPr>
              <a:t>(P-Metaheuristics)</a:t>
            </a:r>
          </a:p>
        </p:txBody>
      </p:sp>
      <p:sp>
        <p:nvSpPr>
          <p:cNvPr id="19" name="Rectangle 18">
            <a:extLst>
              <a:ext uri="{FF2B5EF4-FFF2-40B4-BE49-F238E27FC236}">
                <a16:creationId xmlns:a16="http://schemas.microsoft.com/office/drawing/2014/main" id="{D762173C-90D2-BC4B-1C02-C70CA9D83EEB}"/>
              </a:ext>
            </a:extLst>
          </p:cNvPr>
          <p:cNvSpPr/>
          <p:nvPr/>
        </p:nvSpPr>
        <p:spPr>
          <a:xfrm>
            <a:off x="4522392" y="4831652"/>
            <a:ext cx="1585327" cy="64262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 Evolutionary Computing (EC)</a:t>
            </a:r>
          </a:p>
        </p:txBody>
      </p:sp>
      <p:sp>
        <p:nvSpPr>
          <p:cNvPr id="20" name="Rectangle 19">
            <a:extLst>
              <a:ext uri="{FF2B5EF4-FFF2-40B4-BE49-F238E27FC236}">
                <a16:creationId xmlns:a16="http://schemas.microsoft.com/office/drawing/2014/main" id="{68DD836C-59B4-F15B-CF93-627EBE0E33B8}"/>
              </a:ext>
            </a:extLst>
          </p:cNvPr>
          <p:cNvSpPr/>
          <p:nvPr/>
        </p:nvSpPr>
        <p:spPr>
          <a:xfrm>
            <a:off x="6342191" y="4826516"/>
            <a:ext cx="1572607" cy="64262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Swarm Intelligence </a:t>
            </a:r>
          </a:p>
          <a:p>
            <a:pPr algn="ctr"/>
            <a:r>
              <a:rPr lang="en-CA" sz="1300" dirty="0">
                <a:solidFill>
                  <a:schemeClr val="tx1"/>
                </a:solidFill>
                <a:latin typeface="+mj-lt"/>
                <a:ea typeface="SimSun" pitchFamily="2" charset="-122"/>
                <a:cs typeface="Arial" panose="020B0604020202020204" pitchFamily="34" charset="0"/>
              </a:rPr>
              <a:t>(SI)</a:t>
            </a:r>
          </a:p>
        </p:txBody>
      </p:sp>
      <p:cxnSp>
        <p:nvCxnSpPr>
          <p:cNvPr id="21" name="Elbow Connector 93">
            <a:extLst>
              <a:ext uri="{FF2B5EF4-FFF2-40B4-BE49-F238E27FC236}">
                <a16:creationId xmlns:a16="http://schemas.microsoft.com/office/drawing/2014/main" id="{F7618779-B503-CCE1-575E-C14484DEBDF8}"/>
              </a:ext>
            </a:extLst>
          </p:cNvPr>
          <p:cNvCxnSpPr>
            <a:cxnSpLocks/>
            <a:stCxn id="18" idx="2"/>
            <a:endCxn id="19" idx="0"/>
          </p:cNvCxnSpPr>
          <p:nvPr/>
        </p:nvCxnSpPr>
        <p:spPr>
          <a:xfrm rot="5400000">
            <a:off x="5820572" y="3526636"/>
            <a:ext cx="799500" cy="181053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 name="Elbow Connector 94">
            <a:extLst>
              <a:ext uri="{FF2B5EF4-FFF2-40B4-BE49-F238E27FC236}">
                <a16:creationId xmlns:a16="http://schemas.microsoft.com/office/drawing/2014/main" id="{7FDBEEB2-B82A-1A28-342D-CFF18310959E}"/>
              </a:ext>
            </a:extLst>
          </p:cNvPr>
          <p:cNvCxnSpPr>
            <a:cxnSpLocks/>
            <a:stCxn id="18" idx="2"/>
            <a:endCxn id="20" idx="0"/>
          </p:cNvCxnSpPr>
          <p:nvPr/>
        </p:nvCxnSpPr>
        <p:spPr>
          <a:xfrm rot="16200000" flipH="1">
            <a:off x="6729859" y="4427880"/>
            <a:ext cx="794364" cy="2907"/>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B417F66-4040-1CE4-6604-380D55006657}"/>
              </a:ext>
            </a:extLst>
          </p:cNvPr>
          <p:cNvSpPr/>
          <p:nvPr/>
        </p:nvSpPr>
        <p:spPr>
          <a:xfrm>
            <a:off x="9032642" y="3237955"/>
            <a:ext cx="2183998" cy="793693"/>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400" dirty="0">
                <a:solidFill>
                  <a:schemeClr val="tx1"/>
                </a:solidFill>
                <a:latin typeface="+mj-lt"/>
                <a:ea typeface="SimSun" pitchFamily="2" charset="-122"/>
                <a:cs typeface="Arial" panose="020B0604020202020204" pitchFamily="34" charset="0"/>
              </a:rPr>
              <a:t>Machine Learning-based Methods</a:t>
            </a:r>
          </a:p>
        </p:txBody>
      </p:sp>
      <p:cxnSp>
        <p:nvCxnSpPr>
          <p:cNvPr id="26" name="Elbow Connector 100">
            <a:extLst>
              <a:ext uri="{FF2B5EF4-FFF2-40B4-BE49-F238E27FC236}">
                <a16:creationId xmlns:a16="http://schemas.microsoft.com/office/drawing/2014/main" id="{E58ADC87-05D7-398C-7492-7830ACCC337C}"/>
              </a:ext>
            </a:extLst>
          </p:cNvPr>
          <p:cNvCxnSpPr>
            <a:cxnSpLocks/>
            <a:stCxn id="4" idx="2"/>
            <a:endCxn id="25" idx="0"/>
          </p:cNvCxnSpPr>
          <p:nvPr/>
        </p:nvCxnSpPr>
        <p:spPr>
          <a:xfrm rot="16200000" flipH="1">
            <a:off x="8337443" y="1450756"/>
            <a:ext cx="573941" cy="300045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Elbow Connector 103">
            <a:extLst>
              <a:ext uri="{FF2B5EF4-FFF2-40B4-BE49-F238E27FC236}">
                <a16:creationId xmlns:a16="http://schemas.microsoft.com/office/drawing/2014/main" id="{A753E1A4-857C-7715-A729-323DEFB374A6}"/>
              </a:ext>
            </a:extLst>
          </p:cNvPr>
          <p:cNvCxnSpPr>
            <a:cxnSpLocks/>
            <a:stCxn id="4" idx="2"/>
            <a:endCxn id="18" idx="0"/>
          </p:cNvCxnSpPr>
          <p:nvPr/>
        </p:nvCxnSpPr>
        <p:spPr>
          <a:xfrm rot="16200000" flipH="1">
            <a:off x="6837665" y="2950535"/>
            <a:ext cx="574445" cy="140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Elbow Connector 106">
            <a:extLst>
              <a:ext uri="{FF2B5EF4-FFF2-40B4-BE49-F238E27FC236}">
                <a16:creationId xmlns:a16="http://schemas.microsoft.com/office/drawing/2014/main" id="{547982F7-3D8B-2E23-3C8A-E36C08EF497F}"/>
              </a:ext>
            </a:extLst>
          </p:cNvPr>
          <p:cNvCxnSpPr>
            <a:cxnSpLocks/>
            <a:stCxn id="4" idx="2"/>
            <a:endCxn id="17" idx="0"/>
          </p:cNvCxnSpPr>
          <p:nvPr/>
        </p:nvCxnSpPr>
        <p:spPr>
          <a:xfrm rot="5400000">
            <a:off x="5704991" y="1818759"/>
            <a:ext cx="573941" cy="2264450"/>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AB296D9-3311-1005-3567-9EFC2B09FDB2}"/>
              </a:ext>
            </a:extLst>
          </p:cNvPr>
          <p:cNvSpPr/>
          <p:nvPr/>
        </p:nvSpPr>
        <p:spPr>
          <a:xfrm>
            <a:off x="9133840" y="6125977"/>
            <a:ext cx="1447800" cy="547132"/>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dirty="0">
                <a:solidFill>
                  <a:schemeClr val="tx1"/>
                </a:solidFill>
                <a:latin typeface="+mj-lt"/>
                <a:ea typeface="SimSun" pitchFamily="2" charset="-122"/>
                <a:cs typeface="Arial" panose="020B0604020202020204" pitchFamily="34" charset="0"/>
              </a:rPr>
              <a:t>Markov Decision Process (MDP) </a:t>
            </a:r>
          </a:p>
        </p:txBody>
      </p:sp>
      <p:sp>
        <p:nvSpPr>
          <p:cNvPr id="30" name="Rectangle 29">
            <a:extLst>
              <a:ext uri="{FF2B5EF4-FFF2-40B4-BE49-F238E27FC236}">
                <a16:creationId xmlns:a16="http://schemas.microsoft.com/office/drawing/2014/main" id="{F8F2D65B-E535-9384-DFC9-45AC01D6DF6A}"/>
              </a:ext>
            </a:extLst>
          </p:cNvPr>
          <p:cNvSpPr/>
          <p:nvPr/>
        </p:nvSpPr>
        <p:spPr>
          <a:xfrm>
            <a:off x="10829477" y="6125974"/>
            <a:ext cx="1199963" cy="54713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200" dirty="0">
                <a:solidFill>
                  <a:schemeClr val="tx1"/>
                </a:solidFill>
                <a:latin typeface="+mj-lt"/>
                <a:ea typeface="SimSun" pitchFamily="2" charset="-122"/>
                <a:cs typeface="Arial" panose="020B0604020202020204" pitchFamily="34" charset="0"/>
              </a:rPr>
              <a:t>Multi-armed Bandit (MAB)</a:t>
            </a:r>
          </a:p>
        </p:txBody>
      </p:sp>
      <p:sp>
        <p:nvSpPr>
          <p:cNvPr id="31" name="Rectangle 30">
            <a:extLst>
              <a:ext uri="{FF2B5EF4-FFF2-40B4-BE49-F238E27FC236}">
                <a16:creationId xmlns:a16="http://schemas.microsoft.com/office/drawing/2014/main" id="{CECA5A0C-8FFB-1930-5B24-C331F6797341}"/>
              </a:ext>
            </a:extLst>
          </p:cNvPr>
          <p:cNvSpPr/>
          <p:nvPr/>
        </p:nvSpPr>
        <p:spPr>
          <a:xfrm>
            <a:off x="10757340" y="4826516"/>
            <a:ext cx="1344849" cy="64262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Reinforcement Learning</a:t>
            </a:r>
          </a:p>
        </p:txBody>
      </p:sp>
      <p:cxnSp>
        <p:nvCxnSpPr>
          <p:cNvPr id="32" name="Elbow Connector 2">
            <a:extLst>
              <a:ext uri="{FF2B5EF4-FFF2-40B4-BE49-F238E27FC236}">
                <a16:creationId xmlns:a16="http://schemas.microsoft.com/office/drawing/2014/main" id="{2D43FA4D-8103-1D40-570E-31FE2B98027B}"/>
              </a:ext>
            </a:extLst>
          </p:cNvPr>
          <p:cNvCxnSpPr>
            <a:stCxn id="31" idx="2"/>
            <a:endCxn id="30" idx="0"/>
          </p:cNvCxnSpPr>
          <p:nvPr/>
        </p:nvCxnSpPr>
        <p:spPr>
          <a:xfrm rot="5400000">
            <a:off x="11101196" y="5797404"/>
            <a:ext cx="656833" cy="306"/>
          </a:xfrm>
          <a:prstGeom prst="bentConnector3">
            <a:avLst>
              <a:gd name="adj1" fmla="val 50000"/>
            </a:avLst>
          </a:prstGeom>
          <a:ln>
            <a:solidFill>
              <a:schemeClr val="tx1"/>
            </a:solidFill>
            <a:headEnd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Elbow Connector 2">
            <a:extLst>
              <a:ext uri="{FF2B5EF4-FFF2-40B4-BE49-F238E27FC236}">
                <a16:creationId xmlns:a16="http://schemas.microsoft.com/office/drawing/2014/main" id="{0E7CF2D8-0542-73E6-B26F-6FF0CFF6C5C6}"/>
              </a:ext>
            </a:extLst>
          </p:cNvPr>
          <p:cNvCxnSpPr>
            <a:stCxn id="31" idx="2"/>
            <a:endCxn id="29" idx="0"/>
          </p:cNvCxnSpPr>
          <p:nvPr/>
        </p:nvCxnSpPr>
        <p:spPr>
          <a:xfrm rot="5400000">
            <a:off x="10315335" y="5011547"/>
            <a:ext cx="656836" cy="1572025"/>
          </a:xfrm>
          <a:prstGeom prst="bentConnector3">
            <a:avLst>
              <a:gd name="adj1" fmla="val 50000"/>
            </a:avLst>
          </a:prstGeom>
          <a:ln>
            <a:solidFill>
              <a:schemeClr val="tx1"/>
            </a:solidFill>
            <a:headEnd w="med" len="sm"/>
            <a:tailEnd type="triangle" w="sm" len="sm"/>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0D15E5-95E0-310D-8A0D-46046737C872}"/>
              </a:ext>
            </a:extLst>
          </p:cNvPr>
          <p:cNvSpPr/>
          <p:nvPr/>
        </p:nvSpPr>
        <p:spPr>
          <a:xfrm>
            <a:off x="8229600" y="4826516"/>
            <a:ext cx="1204725" cy="64262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Unsupervised Learning</a:t>
            </a:r>
          </a:p>
        </p:txBody>
      </p:sp>
      <p:sp>
        <p:nvSpPr>
          <p:cNvPr id="35" name="Rectangle 34">
            <a:extLst>
              <a:ext uri="{FF2B5EF4-FFF2-40B4-BE49-F238E27FC236}">
                <a16:creationId xmlns:a16="http://schemas.microsoft.com/office/drawing/2014/main" id="{9DC6F63E-0686-CABE-27D6-8D505D313727}"/>
              </a:ext>
            </a:extLst>
          </p:cNvPr>
          <p:cNvSpPr/>
          <p:nvPr/>
        </p:nvSpPr>
        <p:spPr>
          <a:xfrm>
            <a:off x="9586823" y="4852443"/>
            <a:ext cx="1067566" cy="642625"/>
          </a:xfrm>
          <a:prstGeom prst="rect">
            <a:avLst/>
          </a:prstGeom>
          <a:solidFill>
            <a:srgbClr val="E7E7F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300" dirty="0">
                <a:solidFill>
                  <a:schemeClr val="tx1"/>
                </a:solidFill>
                <a:latin typeface="+mj-lt"/>
                <a:ea typeface="SimSun" pitchFamily="2" charset="-122"/>
                <a:cs typeface="Arial" panose="020B0604020202020204" pitchFamily="34" charset="0"/>
              </a:rPr>
              <a:t>Supervised Learning</a:t>
            </a:r>
          </a:p>
        </p:txBody>
      </p:sp>
      <p:cxnSp>
        <p:nvCxnSpPr>
          <p:cNvPr id="36" name="Elbow Connector 100">
            <a:extLst>
              <a:ext uri="{FF2B5EF4-FFF2-40B4-BE49-F238E27FC236}">
                <a16:creationId xmlns:a16="http://schemas.microsoft.com/office/drawing/2014/main" id="{6A1B5455-BC16-0F19-695E-04EC264F044A}"/>
              </a:ext>
            </a:extLst>
          </p:cNvPr>
          <p:cNvCxnSpPr>
            <a:cxnSpLocks/>
            <a:stCxn id="25" idx="2"/>
            <a:endCxn id="34" idx="0"/>
          </p:cNvCxnSpPr>
          <p:nvPr/>
        </p:nvCxnSpPr>
        <p:spPr>
          <a:xfrm rot="5400000">
            <a:off x="9080868" y="3782743"/>
            <a:ext cx="794868" cy="129267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Elbow Connector 100">
            <a:extLst>
              <a:ext uri="{FF2B5EF4-FFF2-40B4-BE49-F238E27FC236}">
                <a16:creationId xmlns:a16="http://schemas.microsoft.com/office/drawing/2014/main" id="{3195F24B-F28B-04DC-2F00-C38466D8C7D1}"/>
              </a:ext>
            </a:extLst>
          </p:cNvPr>
          <p:cNvCxnSpPr>
            <a:cxnSpLocks/>
            <a:stCxn id="25" idx="2"/>
            <a:endCxn id="35" idx="0"/>
          </p:cNvCxnSpPr>
          <p:nvPr/>
        </p:nvCxnSpPr>
        <p:spPr>
          <a:xfrm rot="5400000">
            <a:off x="9712227" y="4440028"/>
            <a:ext cx="820795" cy="4035"/>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Elbow Connector 100">
            <a:extLst>
              <a:ext uri="{FF2B5EF4-FFF2-40B4-BE49-F238E27FC236}">
                <a16:creationId xmlns:a16="http://schemas.microsoft.com/office/drawing/2014/main" id="{09918A68-6FC7-1006-D85C-DBC9E5136737}"/>
              </a:ext>
            </a:extLst>
          </p:cNvPr>
          <p:cNvCxnSpPr>
            <a:cxnSpLocks/>
            <a:stCxn id="25" idx="2"/>
            <a:endCxn id="31" idx="0"/>
          </p:cNvCxnSpPr>
          <p:nvPr/>
        </p:nvCxnSpPr>
        <p:spPr>
          <a:xfrm rot="16200000" flipH="1">
            <a:off x="10379769" y="3776520"/>
            <a:ext cx="794868" cy="130512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2875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343BD-C9C4-D57E-500F-74FC4BED628F}"/>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ECB9CB8-2525-C093-E60C-915A9F71A749}"/>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5657398E-90FC-F28D-649E-126E54DCC91D}"/>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276651376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Teaching Methodology</a:t>
            </a:r>
            <a:endParaRPr lang="en-US" sz="3600" b="1" dirty="0">
              <a:solidFill>
                <a:schemeClr val="tx1"/>
              </a:solidFill>
              <a:latin typeface="Garamond" panose="02020404030301010803" pitchFamily="18" charset="0"/>
            </a:endParaRPr>
          </a:p>
        </p:txBody>
      </p:sp>
      <p:sp>
        <p:nvSpPr>
          <p:cNvPr id="43" name="Rectangle 42">
            <a:extLst>
              <a:ext uri="{FF2B5EF4-FFF2-40B4-BE49-F238E27FC236}">
                <a16:creationId xmlns:a16="http://schemas.microsoft.com/office/drawing/2014/main" id="{307A1D48-5C6C-42F5-9313-A07A5D9BAC13}"/>
              </a:ext>
            </a:extLst>
          </p:cNvPr>
          <p:cNvSpPr/>
          <p:nvPr/>
        </p:nvSpPr>
        <p:spPr>
          <a:xfrm>
            <a:off x="764357" y="1471901"/>
            <a:ext cx="3453706" cy="3373080"/>
          </a:xfrm>
          <a:prstGeom prst="rect">
            <a:avLst/>
          </a:prstGeom>
          <a:solidFill>
            <a:srgbClr val="FEFAD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endParaRPr lang="en-US" sz="1200">
              <a:solidFill>
                <a:schemeClr val="tx1"/>
              </a:solidFill>
              <a:latin typeface="Garamond" panose="02020404030301010803" pitchFamily="18" charset="0"/>
              <a:ea typeface="SimSun" pitchFamily="2" charset="-122"/>
              <a:cs typeface="Shantell Sans" pitchFamily="2" charset="0"/>
            </a:endParaRPr>
          </a:p>
        </p:txBody>
      </p:sp>
      <p:cxnSp>
        <p:nvCxnSpPr>
          <p:cNvPr id="44" name="Curved Connector 6">
            <a:extLst>
              <a:ext uri="{FF2B5EF4-FFF2-40B4-BE49-F238E27FC236}">
                <a16:creationId xmlns:a16="http://schemas.microsoft.com/office/drawing/2014/main" id="{083CFE76-7253-45F7-8EBD-453C3D198BBF}"/>
              </a:ext>
            </a:extLst>
          </p:cNvPr>
          <p:cNvCxnSpPr>
            <a:cxnSpLocks/>
            <a:stCxn id="55" idx="2"/>
            <a:endCxn id="56" idx="0"/>
          </p:cNvCxnSpPr>
          <p:nvPr/>
        </p:nvCxnSpPr>
        <p:spPr>
          <a:xfrm rot="5400000">
            <a:off x="2363315" y="2142021"/>
            <a:ext cx="262729" cy="1703"/>
          </a:xfrm>
          <a:prstGeom prst="bentConnector3">
            <a:avLst>
              <a:gd name="adj1" fmla="val -12978"/>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45" name="Rectangle 44">
            <a:extLst>
              <a:ext uri="{FF2B5EF4-FFF2-40B4-BE49-F238E27FC236}">
                <a16:creationId xmlns:a16="http://schemas.microsoft.com/office/drawing/2014/main" id="{E3A3B8E4-E2E3-4AF6-A56C-63C79600A7A6}"/>
              </a:ext>
            </a:extLst>
          </p:cNvPr>
          <p:cNvSpPr>
            <a:spLocks noChangeArrowheads="1"/>
          </p:cNvSpPr>
          <p:nvPr/>
        </p:nvSpPr>
        <p:spPr bwMode="auto">
          <a:xfrm>
            <a:off x="5400444" y="5427062"/>
            <a:ext cx="1845420" cy="5574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TW" sz="1400" dirty="0">
                <a:latin typeface="Garamond" panose="02020404030301010803" pitchFamily="18" charset="0"/>
                <a:ea typeface="PMingLiU" pitchFamily="18" charset="-120"/>
                <a:cs typeface="Shantell Sans" pitchFamily="2" charset="0"/>
              </a:rPr>
              <a:t>Hand-iterations on a scaled-down problem</a:t>
            </a:r>
            <a:endParaRPr lang="en-US" sz="1400" dirty="0">
              <a:latin typeface="Garamond" panose="02020404030301010803" pitchFamily="18" charset="0"/>
              <a:cs typeface="Shantell Sans" pitchFamily="2" charset="0"/>
            </a:endParaRPr>
          </a:p>
        </p:txBody>
      </p:sp>
      <p:sp>
        <p:nvSpPr>
          <p:cNvPr id="46" name="Rectangle 45">
            <a:extLst>
              <a:ext uri="{FF2B5EF4-FFF2-40B4-BE49-F238E27FC236}">
                <a16:creationId xmlns:a16="http://schemas.microsoft.com/office/drawing/2014/main" id="{6272D370-FBD0-493F-B894-36E58D288ED8}"/>
              </a:ext>
            </a:extLst>
          </p:cNvPr>
          <p:cNvSpPr>
            <a:spLocks noChangeArrowheads="1"/>
          </p:cNvSpPr>
          <p:nvPr/>
        </p:nvSpPr>
        <p:spPr bwMode="auto">
          <a:xfrm>
            <a:off x="8124284" y="5422449"/>
            <a:ext cx="2028387"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lnSpc>
                <a:spcPct val="100000"/>
              </a:lnSpc>
              <a:spcBef>
                <a:spcPct val="0"/>
              </a:spcBef>
              <a:spcAft>
                <a:spcPct val="0"/>
              </a:spcAft>
            </a:pPr>
            <a:r>
              <a:rPr lang="en-US" altLang="zh-TW" sz="1400">
                <a:latin typeface="Garamond" panose="02020404030301010803" pitchFamily="18" charset="0"/>
                <a:ea typeface="PMingLiU" pitchFamily="18" charset="-120"/>
                <a:cs typeface="Shantell Sans" pitchFamily="2" charset="0"/>
              </a:rPr>
              <a:t>Python programming on a scaled-up problem</a:t>
            </a:r>
            <a:endParaRPr lang="en-US" sz="1400">
              <a:latin typeface="Garamond" panose="02020404030301010803" pitchFamily="18" charset="0"/>
              <a:cs typeface="Shantell Sans" pitchFamily="2" charset="0"/>
            </a:endParaRPr>
          </a:p>
        </p:txBody>
      </p:sp>
      <p:sp>
        <p:nvSpPr>
          <p:cNvPr id="47" name="Rectangle 46">
            <a:extLst>
              <a:ext uri="{FF2B5EF4-FFF2-40B4-BE49-F238E27FC236}">
                <a16:creationId xmlns:a16="http://schemas.microsoft.com/office/drawing/2014/main" id="{E92B7C4D-BAEE-4F59-8977-03376F70131C}"/>
              </a:ext>
            </a:extLst>
          </p:cNvPr>
          <p:cNvSpPr>
            <a:spLocks noChangeArrowheads="1"/>
          </p:cNvSpPr>
          <p:nvPr/>
        </p:nvSpPr>
        <p:spPr bwMode="auto">
          <a:xfrm>
            <a:off x="2966907" y="6300999"/>
            <a:ext cx="2826650" cy="3204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zh-TW" sz="1400">
                <a:latin typeface="Garamond" panose="02020404030301010803" pitchFamily="18" charset="0"/>
                <a:ea typeface="PMingLiU" pitchFamily="18" charset="-120"/>
                <a:cs typeface="Shantell Sans" pitchFamily="2" charset="0"/>
              </a:rPr>
              <a:t>Algorithm refinement and tuning</a:t>
            </a:r>
            <a:endParaRPr lang="en-US" sz="1400">
              <a:latin typeface="Garamond" panose="02020404030301010803" pitchFamily="18" charset="0"/>
              <a:cs typeface="Shantell Sans" pitchFamily="2" charset="0"/>
            </a:endParaRPr>
          </a:p>
        </p:txBody>
      </p:sp>
      <p:sp>
        <p:nvSpPr>
          <p:cNvPr id="48" name="Rectangle 47">
            <a:extLst>
              <a:ext uri="{FF2B5EF4-FFF2-40B4-BE49-F238E27FC236}">
                <a16:creationId xmlns:a16="http://schemas.microsoft.com/office/drawing/2014/main" id="{C2E16850-1C0A-4E2B-B6E4-5E9F9956D22D}"/>
              </a:ext>
            </a:extLst>
          </p:cNvPr>
          <p:cNvSpPr/>
          <p:nvPr/>
        </p:nvSpPr>
        <p:spPr>
          <a:xfrm>
            <a:off x="4955357" y="3930879"/>
            <a:ext cx="2496886" cy="320472"/>
          </a:xfrm>
          <a:prstGeom prst="rect">
            <a:avLst/>
          </a:prstGeom>
          <a:ln w="3175">
            <a:noFill/>
          </a:ln>
        </p:spPr>
        <p:txBody>
          <a:bodyPr wrap="square">
            <a:spAutoFit/>
          </a:bodyPr>
          <a:lstStyle/>
          <a:p>
            <a:pPr algn="ctr">
              <a:spcBef>
                <a:spcPct val="0"/>
              </a:spcBef>
              <a:spcAft>
                <a:spcPct val="0"/>
              </a:spcAft>
            </a:pPr>
            <a:r>
              <a:rPr lang="en-US" altLang="zh-TW" sz="1400">
                <a:latin typeface="Garamond" panose="02020404030301010803" pitchFamily="18" charset="0"/>
                <a:ea typeface="PMingLiU" pitchFamily="18" charset="-120"/>
                <a:cs typeface="Shantell Sans" pitchFamily="2" charset="0"/>
              </a:rPr>
              <a:t>Benchmark/classic problems </a:t>
            </a:r>
          </a:p>
        </p:txBody>
      </p:sp>
      <p:sp>
        <p:nvSpPr>
          <p:cNvPr id="49" name="Rectangle 48">
            <a:extLst>
              <a:ext uri="{FF2B5EF4-FFF2-40B4-BE49-F238E27FC236}">
                <a16:creationId xmlns:a16="http://schemas.microsoft.com/office/drawing/2014/main" id="{D5B45A0C-8226-4E6F-BD88-6F1520041280}"/>
              </a:ext>
            </a:extLst>
          </p:cNvPr>
          <p:cNvSpPr/>
          <p:nvPr/>
        </p:nvSpPr>
        <p:spPr>
          <a:xfrm>
            <a:off x="8344842" y="3930879"/>
            <a:ext cx="1837362" cy="320472"/>
          </a:xfrm>
          <a:prstGeom prst="rect">
            <a:avLst/>
          </a:prstGeom>
          <a:ln w="3175">
            <a:noFill/>
          </a:ln>
        </p:spPr>
        <p:txBody>
          <a:bodyPr wrap="square">
            <a:spAutoFit/>
          </a:bodyPr>
          <a:lstStyle/>
          <a:p>
            <a:pPr>
              <a:spcBef>
                <a:spcPct val="0"/>
              </a:spcBef>
              <a:spcAft>
                <a:spcPct val="0"/>
              </a:spcAft>
            </a:pPr>
            <a:r>
              <a:rPr lang="en-US" altLang="zh-TW" sz="1400">
                <a:latin typeface="Garamond" panose="02020404030301010803" pitchFamily="18" charset="0"/>
                <a:ea typeface="PMingLiU" pitchFamily="18" charset="-120"/>
                <a:cs typeface="Shantell Sans" pitchFamily="2" charset="0"/>
              </a:rPr>
              <a:t>Real-world problems </a:t>
            </a:r>
          </a:p>
        </p:txBody>
      </p:sp>
      <p:cxnSp>
        <p:nvCxnSpPr>
          <p:cNvPr id="50" name="Curved Connector 71">
            <a:extLst>
              <a:ext uri="{FF2B5EF4-FFF2-40B4-BE49-F238E27FC236}">
                <a16:creationId xmlns:a16="http://schemas.microsoft.com/office/drawing/2014/main" id="{A5D07BB5-178F-4752-8F45-42E3D59FCBDF}"/>
              </a:ext>
            </a:extLst>
          </p:cNvPr>
          <p:cNvCxnSpPr>
            <a:cxnSpLocks/>
          </p:cNvCxnSpPr>
          <p:nvPr/>
        </p:nvCxnSpPr>
        <p:spPr>
          <a:xfrm rot="5400000">
            <a:off x="6610657" y="2810304"/>
            <a:ext cx="584423" cy="1656733"/>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1" name="Curved Connector 79">
            <a:extLst>
              <a:ext uri="{FF2B5EF4-FFF2-40B4-BE49-F238E27FC236}">
                <a16:creationId xmlns:a16="http://schemas.microsoft.com/office/drawing/2014/main" id="{1AC99F81-295D-4BB8-A01F-C80ABB785DF9}"/>
              </a:ext>
            </a:extLst>
          </p:cNvPr>
          <p:cNvCxnSpPr>
            <a:cxnSpLocks/>
            <a:stCxn id="65" idx="2"/>
            <a:endCxn id="49" idx="0"/>
          </p:cNvCxnSpPr>
          <p:nvPr/>
        </p:nvCxnSpPr>
        <p:spPr>
          <a:xfrm rot="16200000" flipH="1">
            <a:off x="8211417" y="2878772"/>
            <a:ext cx="571923" cy="1532290"/>
          </a:xfrm>
          <a:prstGeom prst="curved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2" name="Curved Connector 92">
            <a:extLst>
              <a:ext uri="{FF2B5EF4-FFF2-40B4-BE49-F238E27FC236}">
                <a16:creationId xmlns:a16="http://schemas.microsoft.com/office/drawing/2014/main" id="{987C3B39-60EC-4DD6-98D1-1A5134112FDF}"/>
              </a:ext>
            </a:extLst>
          </p:cNvPr>
          <p:cNvCxnSpPr>
            <a:cxnSpLocks/>
            <a:stCxn id="49" idx="2"/>
            <a:endCxn id="69" idx="6"/>
          </p:cNvCxnSpPr>
          <p:nvPr/>
        </p:nvCxnSpPr>
        <p:spPr>
          <a:xfrm rot="5400000">
            <a:off x="8350872" y="3774754"/>
            <a:ext cx="436054" cy="1389248"/>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3" name="Curved Connector 119">
            <a:extLst>
              <a:ext uri="{FF2B5EF4-FFF2-40B4-BE49-F238E27FC236}">
                <a16:creationId xmlns:a16="http://schemas.microsoft.com/office/drawing/2014/main" id="{8C0F4F63-EA8A-4E79-BA64-9A29F3653BB3}"/>
              </a:ext>
            </a:extLst>
          </p:cNvPr>
          <p:cNvCxnSpPr>
            <a:stCxn id="46" idx="2"/>
            <a:endCxn id="47" idx="3"/>
          </p:cNvCxnSpPr>
          <p:nvPr/>
        </p:nvCxnSpPr>
        <p:spPr>
          <a:xfrm rot="5400000">
            <a:off x="7208235" y="4530992"/>
            <a:ext cx="515566" cy="3344921"/>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4" name="Curved Connector 123">
            <a:extLst>
              <a:ext uri="{FF2B5EF4-FFF2-40B4-BE49-F238E27FC236}">
                <a16:creationId xmlns:a16="http://schemas.microsoft.com/office/drawing/2014/main" id="{C9975954-916D-43DE-AD55-68997CEC6996}"/>
              </a:ext>
            </a:extLst>
          </p:cNvPr>
          <p:cNvCxnSpPr>
            <a:cxnSpLocks/>
            <a:stCxn id="47" idx="1"/>
            <a:endCxn id="59" idx="2"/>
          </p:cNvCxnSpPr>
          <p:nvPr/>
        </p:nvCxnSpPr>
        <p:spPr>
          <a:xfrm rot="10800000">
            <a:off x="2491517" y="4690253"/>
            <a:ext cx="475390" cy="1770983"/>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0" name="Curved Connector 6">
            <a:extLst>
              <a:ext uri="{FF2B5EF4-FFF2-40B4-BE49-F238E27FC236}">
                <a16:creationId xmlns:a16="http://schemas.microsoft.com/office/drawing/2014/main" id="{E3CF2E25-EE78-451A-AE73-61CFA53514B9}"/>
              </a:ext>
            </a:extLst>
          </p:cNvPr>
          <p:cNvCxnSpPr>
            <a:cxnSpLocks/>
            <a:stCxn id="56" idx="2"/>
            <a:endCxn id="57" idx="0"/>
          </p:cNvCxnSpPr>
          <p:nvPr/>
        </p:nvCxnSpPr>
        <p:spPr>
          <a:xfrm rot="5400000">
            <a:off x="2352970" y="2767468"/>
            <a:ext cx="279404" cy="2310"/>
          </a:xfrm>
          <a:prstGeom prst="bentConnector3">
            <a:avLst>
              <a:gd name="adj1" fmla="val -6249"/>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1" name="Curved Connector 6">
            <a:extLst>
              <a:ext uri="{FF2B5EF4-FFF2-40B4-BE49-F238E27FC236}">
                <a16:creationId xmlns:a16="http://schemas.microsoft.com/office/drawing/2014/main" id="{B8F37CDC-A649-4D37-BA13-B03C699AE5D6}"/>
              </a:ext>
            </a:extLst>
          </p:cNvPr>
          <p:cNvCxnSpPr>
            <a:cxnSpLocks/>
            <a:stCxn id="57" idx="2"/>
            <a:endCxn id="58" idx="0"/>
          </p:cNvCxnSpPr>
          <p:nvPr/>
        </p:nvCxnSpPr>
        <p:spPr>
          <a:xfrm rot="5400000">
            <a:off x="2349613" y="3473149"/>
            <a:ext cx="283808" cy="12700"/>
          </a:xfrm>
          <a:prstGeom prst="bentConnector3">
            <a:avLst>
              <a:gd name="adj1" fmla="val -873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62" name="Curved Connector 6">
            <a:extLst>
              <a:ext uri="{FF2B5EF4-FFF2-40B4-BE49-F238E27FC236}">
                <a16:creationId xmlns:a16="http://schemas.microsoft.com/office/drawing/2014/main" id="{D5618331-60AD-4724-BBE5-A8428BDA3412}"/>
              </a:ext>
            </a:extLst>
          </p:cNvPr>
          <p:cNvCxnSpPr>
            <a:cxnSpLocks/>
            <a:stCxn id="58" idx="2"/>
            <a:endCxn id="59" idx="0"/>
          </p:cNvCxnSpPr>
          <p:nvPr/>
        </p:nvCxnSpPr>
        <p:spPr>
          <a:xfrm rot="5400000">
            <a:off x="2348386" y="4152652"/>
            <a:ext cx="286263" cy="12700"/>
          </a:xfrm>
          <a:prstGeom prst="bentConnector3">
            <a:avLst>
              <a:gd name="adj1" fmla="val -989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3" name="Rectangle 62">
            <a:extLst>
              <a:ext uri="{FF2B5EF4-FFF2-40B4-BE49-F238E27FC236}">
                <a16:creationId xmlns:a16="http://schemas.microsoft.com/office/drawing/2014/main" id="{6256204D-8261-4C43-8BCD-42CF8EDDF69C}"/>
              </a:ext>
            </a:extLst>
          </p:cNvPr>
          <p:cNvSpPr/>
          <p:nvPr/>
        </p:nvSpPr>
        <p:spPr>
          <a:xfrm>
            <a:off x="5300436" y="1352673"/>
            <a:ext cx="4863960" cy="912942"/>
          </a:xfrm>
          <a:prstGeom prst="rect">
            <a:avLst/>
          </a:prstGeom>
          <a:ln w="3175">
            <a:noFill/>
          </a:ln>
        </p:spPr>
        <p:txBody>
          <a:bodyPr wrap="square">
            <a:spAutoFit/>
          </a:bodyPr>
          <a:lstStyle/>
          <a:p>
            <a:pPr algn="ctr">
              <a:lnSpc>
                <a:spcPct val="130000"/>
              </a:lnSpc>
              <a:spcBef>
                <a:spcPct val="0"/>
              </a:spcBef>
              <a:spcAft>
                <a:spcPct val="0"/>
              </a:spcAft>
            </a:pPr>
            <a:r>
              <a:rPr lang="en-US" altLang="zh-TW" sz="1400">
                <a:latin typeface="Garamond" panose="02020404030301010803" pitchFamily="18" charset="0"/>
                <a:ea typeface="PMingLiU" pitchFamily="18" charset="-120"/>
                <a:cs typeface="Shantell Sans" pitchFamily="2" charset="0"/>
              </a:rPr>
              <a:t>Find optimal/near-optimal values of a decision vector which minimize/maximize a set of objective functions subject to a set of hard and/or soft constraints</a:t>
            </a:r>
            <a:endParaRPr lang="en-US" sz="1400">
              <a:latin typeface="Garamond" panose="02020404030301010803" pitchFamily="18" charset="0"/>
              <a:cs typeface="Shantell Sans" pitchFamily="2" charset="0"/>
            </a:endParaRPr>
          </a:p>
        </p:txBody>
      </p:sp>
      <p:cxnSp>
        <p:nvCxnSpPr>
          <p:cNvPr id="64" name="Curved Connector 6">
            <a:extLst>
              <a:ext uri="{FF2B5EF4-FFF2-40B4-BE49-F238E27FC236}">
                <a16:creationId xmlns:a16="http://schemas.microsoft.com/office/drawing/2014/main" id="{3505DF86-CE79-438E-9259-5F56804B22CA}"/>
              </a:ext>
            </a:extLst>
          </p:cNvPr>
          <p:cNvCxnSpPr>
            <a:cxnSpLocks/>
            <a:stCxn id="63" idx="2"/>
            <a:endCxn id="65" idx="0"/>
          </p:cNvCxnSpPr>
          <p:nvPr/>
        </p:nvCxnSpPr>
        <p:spPr>
          <a:xfrm rot="5400000">
            <a:off x="7386453" y="2610396"/>
            <a:ext cx="690745" cy="1183"/>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5" name="Rectangle 64">
            <a:extLst>
              <a:ext uri="{FF2B5EF4-FFF2-40B4-BE49-F238E27FC236}">
                <a16:creationId xmlns:a16="http://schemas.microsoft.com/office/drawing/2014/main" id="{38BAEBF0-F454-4B98-8D1F-3F8DB0129307}"/>
              </a:ext>
            </a:extLst>
          </p:cNvPr>
          <p:cNvSpPr/>
          <p:nvPr/>
        </p:nvSpPr>
        <p:spPr>
          <a:xfrm>
            <a:off x="6315698" y="2956360"/>
            <a:ext cx="2831070" cy="402596"/>
          </a:xfrm>
          <a:prstGeom prst="rect">
            <a:avLst/>
          </a:prstGeom>
          <a:solidFill>
            <a:srgbClr val="F9CBC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b="1">
                <a:solidFill>
                  <a:schemeClr val="tx1"/>
                </a:solidFill>
                <a:latin typeface="Garamond" panose="02020404030301010803" pitchFamily="18" charset="0"/>
                <a:ea typeface="SimSun" pitchFamily="2" charset="-122"/>
                <a:cs typeface="Shantell Sans" pitchFamily="2" charset="0"/>
              </a:rPr>
              <a:t>A search/optimization problem</a:t>
            </a:r>
            <a:endParaRPr lang="en-US" sz="1400" b="1">
              <a:solidFill>
                <a:schemeClr val="tx1"/>
              </a:solidFill>
              <a:latin typeface="Garamond" panose="02020404030301010803" pitchFamily="18" charset="0"/>
              <a:ea typeface="SimSun" pitchFamily="2" charset="-122"/>
              <a:cs typeface="Shantell Sans" pitchFamily="2" charset="0"/>
            </a:endParaRPr>
          </a:p>
        </p:txBody>
      </p:sp>
      <p:cxnSp>
        <p:nvCxnSpPr>
          <p:cNvPr id="66" name="Curved Connector 6">
            <a:extLst>
              <a:ext uri="{FF2B5EF4-FFF2-40B4-BE49-F238E27FC236}">
                <a16:creationId xmlns:a16="http://schemas.microsoft.com/office/drawing/2014/main" id="{D94C6FC4-E76C-43F6-946C-38FCBD4C47BB}"/>
              </a:ext>
            </a:extLst>
          </p:cNvPr>
          <p:cNvCxnSpPr>
            <a:cxnSpLocks/>
            <a:stCxn id="43" idx="3"/>
            <a:endCxn id="65" idx="1"/>
          </p:cNvCxnSpPr>
          <p:nvPr/>
        </p:nvCxnSpPr>
        <p:spPr>
          <a:xfrm flipV="1">
            <a:off x="4218063" y="3157658"/>
            <a:ext cx="2097635" cy="783"/>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67" name="Rectangle 66">
            <a:extLst>
              <a:ext uri="{FF2B5EF4-FFF2-40B4-BE49-F238E27FC236}">
                <a16:creationId xmlns:a16="http://schemas.microsoft.com/office/drawing/2014/main" id="{BA1DDDEC-BF18-4575-96C2-DCE2DFAC5F99}"/>
              </a:ext>
            </a:extLst>
          </p:cNvPr>
          <p:cNvSpPr/>
          <p:nvPr/>
        </p:nvSpPr>
        <p:spPr>
          <a:xfrm>
            <a:off x="764357" y="1067710"/>
            <a:ext cx="3453706" cy="406178"/>
          </a:xfrm>
          <a:prstGeom prst="rect">
            <a:avLst/>
          </a:prstGeom>
          <a:solidFill>
            <a:srgbClr val="C3DFE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b="1">
                <a:solidFill>
                  <a:schemeClr val="tx1"/>
                </a:solidFill>
                <a:latin typeface="Garamond" panose="02020404030301010803" pitchFamily="18" charset="0"/>
                <a:ea typeface="SimSun" pitchFamily="2" charset="-122"/>
                <a:cs typeface="Shantell Sans" pitchFamily="2" charset="0"/>
              </a:rPr>
              <a:t>Search algorithm/optimization solver</a:t>
            </a:r>
            <a:endParaRPr lang="en-US" sz="1400" b="1">
              <a:solidFill>
                <a:schemeClr val="tx1"/>
              </a:solidFill>
              <a:latin typeface="Garamond" panose="02020404030301010803" pitchFamily="18" charset="0"/>
              <a:ea typeface="SimSun" pitchFamily="2" charset="-122"/>
              <a:cs typeface="Shantell Sans" pitchFamily="2" charset="0"/>
            </a:endParaRPr>
          </a:p>
        </p:txBody>
      </p:sp>
      <p:sp>
        <p:nvSpPr>
          <p:cNvPr id="68" name="Rectangle 67">
            <a:extLst>
              <a:ext uri="{FF2B5EF4-FFF2-40B4-BE49-F238E27FC236}">
                <a16:creationId xmlns:a16="http://schemas.microsoft.com/office/drawing/2014/main" id="{22F1B455-7553-4DA9-A01B-27179FEF25E8}"/>
              </a:ext>
            </a:extLst>
          </p:cNvPr>
          <p:cNvSpPr/>
          <p:nvPr/>
        </p:nvSpPr>
        <p:spPr>
          <a:xfrm>
            <a:off x="4988114" y="2791047"/>
            <a:ext cx="1064715" cy="320472"/>
          </a:xfrm>
          <a:prstGeom prst="rect">
            <a:avLst/>
          </a:prstGeom>
          <a:ln w="3175">
            <a:noFill/>
          </a:ln>
        </p:spPr>
        <p:txBody>
          <a:bodyPr wrap="none">
            <a:spAutoFit/>
          </a:bodyPr>
          <a:lstStyle/>
          <a:p>
            <a:pPr algn="ctr"/>
            <a:r>
              <a:rPr lang="en-US" altLang="zh-TW" sz="1400">
                <a:latin typeface="Garamond" panose="02020404030301010803" pitchFamily="18" charset="0"/>
                <a:ea typeface="PMingLiU" pitchFamily="18" charset="-120"/>
                <a:cs typeface="Shantell Sans" pitchFamily="2" charset="0"/>
              </a:rPr>
              <a:t>Apply to … </a:t>
            </a:r>
            <a:endParaRPr lang="en-CA" sz="1400">
              <a:latin typeface="Garamond" panose="02020404030301010803" pitchFamily="18" charset="0"/>
              <a:ea typeface="PMingLiU" pitchFamily="18" charset="-120"/>
              <a:cs typeface="Shantell Sans" pitchFamily="2" charset="0"/>
            </a:endParaRPr>
          </a:p>
        </p:txBody>
      </p:sp>
      <p:sp>
        <p:nvSpPr>
          <p:cNvPr id="69" name="Flowchart: Or 68">
            <a:extLst>
              <a:ext uri="{FF2B5EF4-FFF2-40B4-BE49-F238E27FC236}">
                <a16:creationId xmlns:a16="http://schemas.microsoft.com/office/drawing/2014/main" id="{183D6C5F-3941-482A-949C-D42E968543D0}"/>
              </a:ext>
            </a:extLst>
          </p:cNvPr>
          <p:cNvSpPr/>
          <p:nvPr/>
        </p:nvSpPr>
        <p:spPr>
          <a:xfrm>
            <a:off x="7591390" y="4529826"/>
            <a:ext cx="282885" cy="315157"/>
          </a:xfrm>
          <a:prstGeom prst="flowChar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endParaRPr lang="en-CA" sz="1400">
              <a:solidFill>
                <a:schemeClr val="tx1"/>
              </a:solidFill>
              <a:latin typeface="Garamond" panose="02020404030301010803" pitchFamily="18" charset="0"/>
              <a:ea typeface="SimSun" pitchFamily="2" charset="-122"/>
              <a:cs typeface="Shantell Sans" pitchFamily="2" charset="0"/>
            </a:endParaRPr>
          </a:p>
        </p:txBody>
      </p:sp>
      <p:cxnSp>
        <p:nvCxnSpPr>
          <p:cNvPr id="70" name="Curved Connector 92">
            <a:extLst>
              <a:ext uri="{FF2B5EF4-FFF2-40B4-BE49-F238E27FC236}">
                <a16:creationId xmlns:a16="http://schemas.microsoft.com/office/drawing/2014/main" id="{DB5D75DC-E977-452C-86EB-0A5F0D18E739}"/>
              </a:ext>
            </a:extLst>
          </p:cNvPr>
          <p:cNvCxnSpPr>
            <a:cxnSpLocks/>
          </p:cNvCxnSpPr>
          <p:nvPr/>
        </p:nvCxnSpPr>
        <p:spPr>
          <a:xfrm rot="16200000" flipH="1">
            <a:off x="6694253" y="3790267"/>
            <a:ext cx="406689" cy="1387589"/>
          </a:xfrm>
          <a:prstGeom prst="bentConnector2">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1" name="Curved Connector 92">
            <a:extLst>
              <a:ext uri="{FF2B5EF4-FFF2-40B4-BE49-F238E27FC236}">
                <a16:creationId xmlns:a16="http://schemas.microsoft.com/office/drawing/2014/main" id="{5838AA6E-50BD-44D5-B869-027FD0BD8EF8}"/>
              </a:ext>
            </a:extLst>
          </p:cNvPr>
          <p:cNvCxnSpPr>
            <a:cxnSpLocks/>
            <a:stCxn id="69" idx="4"/>
            <a:endCxn id="46" idx="0"/>
          </p:cNvCxnSpPr>
          <p:nvPr/>
        </p:nvCxnSpPr>
        <p:spPr>
          <a:xfrm rot="16200000" flipH="1">
            <a:off x="8146922" y="4430893"/>
            <a:ext cx="577466" cy="1405645"/>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72" name="Curved Connector 92">
            <a:extLst>
              <a:ext uri="{FF2B5EF4-FFF2-40B4-BE49-F238E27FC236}">
                <a16:creationId xmlns:a16="http://schemas.microsoft.com/office/drawing/2014/main" id="{C8C3E3DB-814B-4B8C-A616-797F4ACAA14A}"/>
              </a:ext>
            </a:extLst>
          </p:cNvPr>
          <p:cNvCxnSpPr>
            <a:stCxn id="69" idx="4"/>
            <a:endCxn id="45" idx="0"/>
          </p:cNvCxnSpPr>
          <p:nvPr/>
        </p:nvCxnSpPr>
        <p:spPr>
          <a:xfrm rot="5400000">
            <a:off x="6736955" y="4431183"/>
            <a:ext cx="582079" cy="1409679"/>
          </a:xfrm>
          <a:prstGeom prst="bentConnector3">
            <a:avLst>
              <a:gd name="adj1" fmla="val 50000"/>
            </a:avLst>
          </a:prstGeom>
          <a:solidFill>
            <a:schemeClr val="bg1"/>
          </a:solidFill>
          <a:ln w="3175">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a:extLst>
              <a:ext uri="{FF2B5EF4-FFF2-40B4-BE49-F238E27FC236}">
                <a16:creationId xmlns:a16="http://schemas.microsoft.com/office/drawing/2014/main" id="{E1F6AFDF-2FF5-444E-A51D-C545C98940C2}"/>
              </a:ext>
            </a:extLst>
          </p:cNvPr>
          <p:cNvSpPr/>
          <p:nvPr/>
        </p:nvSpPr>
        <p:spPr>
          <a:xfrm>
            <a:off x="881726" y="1617040"/>
            <a:ext cx="3227608"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ct val="0"/>
              </a:spcBef>
              <a:spcAft>
                <a:spcPct val="0"/>
              </a:spcAft>
            </a:pPr>
            <a:r>
              <a:rPr lang="en-US" altLang="zh-CN" sz="1400">
                <a:solidFill>
                  <a:schemeClr val="tx1"/>
                </a:solidFill>
                <a:latin typeface="Garamond" panose="02020404030301010803" pitchFamily="18" charset="0"/>
                <a:ea typeface="SimSun" pitchFamily="2" charset="-122"/>
                <a:cs typeface="Shantell Sans" pitchFamily="2" charset="0"/>
              </a:rPr>
              <a:t>Algorithm source of inspiration </a:t>
            </a:r>
            <a:endParaRPr lang="en-US" sz="1400">
              <a:solidFill>
                <a:schemeClr val="tx1"/>
              </a:solidFill>
              <a:latin typeface="Garamond" panose="02020404030301010803" pitchFamily="18" charset="0"/>
              <a:cs typeface="Shantell Sans" pitchFamily="2" charset="0"/>
            </a:endParaRPr>
          </a:p>
        </p:txBody>
      </p:sp>
      <p:sp>
        <p:nvSpPr>
          <p:cNvPr id="56" name="Rectangle 55">
            <a:extLst>
              <a:ext uri="{FF2B5EF4-FFF2-40B4-BE49-F238E27FC236}">
                <a16:creationId xmlns:a16="http://schemas.microsoft.com/office/drawing/2014/main" id="{15DBA11E-65A0-4CC6-A337-1404C7F65ABA}"/>
              </a:ext>
            </a:extLst>
          </p:cNvPr>
          <p:cNvSpPr/>
          <p:nvPr/>
        </p:nvSpPr>
        <p:spPr>
          <a:xfrm>
            <a:off x="880022" y="2274237"/>
            <a:ext cx="3227609" cy="3546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a:solidFill>
                  <a:schemeClr val="tx1"/>
                </a:solidFill>
                <a:latin typeface="Garamond" panose="02020404030301010803" pitchFamily="18" charset="0"/>
                <a:ea typeface="SimSun" pitchFamily="2" charset="-122"/>
                <a:cs typeface="Shantell Sans" pitchFamily="2" charset="0"/>
              </a:rPr>
              <a:t>Algorithm pseudocode</a:t>
            </a:r>
            <a:endParaRPr lang="en-US" sz="1400">
              <a:solidFill>
                <a:schemeClr val="tx1"/>
              </a:solidFill>
              <a:latin typeface="Garamond" panose="02020404030301010803" pitchFamily="18" charset="0"/>
              <a:ea typeface="SimSun" pitchFamily="2" charset="-122"/>
              <a:cs typeface="Shantell Sans" pitchFamily="2" charset="0"/>
            </a:endParaRPr>
          </a:p>
        </p:txBody>
      </p:sp>
      <p:sp>
        <p:nvSpPr>
          <p:cNvPr id="57" name="Rectangle 56">
            <a:extLst>
              <a:ext uri="{FF2B5EF4-FFF2-40B4-BE49-F238E27FC236}">
                <a16:creationId xmlns:a16="http://schemas.microsoft.com/office/drawing/2014/main" id="{A906ECAD-4A1D-4953-B3FA-CBB868B1613F}"/>
              </a:ext>
            </a:extLst>
          </p:cNvPr>
          <p:cNvSpPr/>
          <p:nvPr/>
        </p:nvSpPr>
        <p:spPr>
          <a:xfrm>
            <a:off x="881726" y="2908325"/>
            <a:ext cx="3219581" cy="42292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a:solidFill>
                  <a:schemeClr val="tx1"/>
                </a:solidFill>
                <a:latin typeface="Garamond" panose="02020404030301010803" pitchFamily="18" charset="0"/>
                <a:ea typeface="SimSun" pitchFamily="2" charset="-122"/>
                <a:cs typeface="Shantell Sans" pitchFamily="2" charset="0"/>
              </a:rPr>
              <a:t>Algorithm parameters and heuristics</a:t>
            </a:r>
            <a:endParaRPr lang="en-US" sz="1400">
              <a:solidFill>
                <a:schemeClr val="tx1"/>
              </a:solidFill>
              <a:latin typeface="Garamond" panose="02020404030301010803" pitchFamily="18" charset="0"/>
              <a:ea typeface="SimSun" pitchFamily="2" charset="-122"/>
              <a:cs typeface="Shantell Sans" pitchFamily="2" charset="0"/>
            </a:endParaRPr>
          </a:p>
        </p:txBody>
      </p:sp>
      <p:sp>
        <p:nvSpPr>
          <p:cNvPr id="58" name="Rectangle 57">
            <a:extLst>
              <a:ext uri="{FF2B5EF4-FFF2-40B4-BE49-F238E27FC236}">
                <a16:creationId xmlns:a16="http://schemas.microsoft.com/office/drawing/2014/main" id="{F87A12C0-5E00-48A3-B3FD-27B246B2030A}"/>
              </a:ext>
            </a:extLst>
          </p:cNvPr>
          <p:cNvSpPr/>
          <p:nvPr/>
        </p:nvSpPr>
        <p:spPr>
          <a:xfrm>
            <a:off x="881726" y="3615053"/>
            <a:ext cx="3219581"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a:solidFill>
                  <a:schemeClr val="tx1"/>
                </a:solidFill>
                <a:latin typeface="Garamond" panose="02020404030301010803" pitchFamily="18" charset="0"/>
                <a:ea typeface="SimSun" pitchFamily="2" charset="-122"/>
                <a:cs typeface="Shantell Sans" pitchFamily="2" charset="0"/>
              </a:rPr>
              <a:t>Algorithm pros and cons</a:t>
            </a:r>
            <a:endParaRPr lang="en-US" sz="1400">
              <a:solidFill>
                <a:schemeClr val="tx1"/>
              </a:solidFill>
              <a:latin typeface="Garamond" panose="02020404030301010803" pitchFamily="18" charset="0"/>
              <a:ea typeface="SimSun" pitchFamily="2" charset="-122"/>
              <a:cs typeface="Shantell Sans" pitchFamily="2" charset="0"/>
            </a:endParaRPr>
          </a:p>
        </p:txBody>
      </p:sp>
      <p:sp>
        <p:nvSpPr>
          <p:cNvPr id="59" name="Rectangle 58">
            <a:extLst>
              <a:ext uri="{FF2B5EF4-FFF2-40B4-BE49-F238E27FC236}">
                <a16:creationId xmlns:a16="http://schemas.microsoft.com/office/drawing/2014/main" id="{361EEF8A-4FFA-4EBE-B57A-CC5A2AC1E916}"/>
              </a:ext>
            </a:extLst>
          </p:cNvPr>
          <p:cNvSpPr/>
          <p:nvPr/>
        </p:nvSpPr>
        <p:spPr>
          <a:xfrm>
            <a:off x="881726" y="4295784"/>
            <a:ext cx="3219581" cy="39446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0"/>
              </a:spcAft>
            </a:pPr>
            <a:r>
              <a:rPr lang="en-US" altLang="zh-TW" sz="1400">
                <a:solidFill>
                  <a:schemeClr val="tx1"/>
                </a:solidFill>
                <a:latin typeface="Garamond" panose="02020404030301010803" pitchFamily="18" charset="0"/>
                <a:ea typeface="SimSun" pitchFamily="2" charset="-122"/>
                <a:cs typeface="Shantell Sans" pitchFamily="2" charset="0"/>
              </a:rPr>
              <a:t>Algorithm adaptation</a:t>
            </a:r>
            <a:endParaRPr lang="en-US" sz="1400">
              <a:solidFill>
                <a:schemeClr val="tx1"/>
              </a:solidFill>
              <a:latin typeface="Garamond" panose="02020404030301010803" pitchFamily="18" charset="0"/>
              <a:ea typeface="SimSun" pitchFamily="2" charset="-122"/>
              <a:cs typeface="Shantell Sans" pitchFamily="2" charset="0"/>
            </a:endParaRPr>
          </a:p>
        </p:txBody>
      </p:sp>
    </p:spTree>
    <p:extLst>
      <p:ext uri="{BB962C8B-B14F-4D97-AF65-F5344CB8AC3E}">
        <p14:creationId xmlns:p14="http://schemas.microsoft.com/office/powerpoint/2010/main" val="2805453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25B4-97E3-C7AF-A466-5E4437F742F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3701C63A-52A4-2EED-1E5F-7E22DEBCE2F6}"/>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AE5C14B1-1BD5-7771-60F3-4D4750BF8619}"/>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32413585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8FF0F-36E2-076F-DE4E-488C221AAD31}"/>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3223E5E-75D2-37F5-7D7E-52BF397D4F7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a:solidFill>
                  <a:schemeClr val="tx1"/>
                </a:solidFill>
                <a:latin typeface="Garamond" panose="02020404030301010803" pitchFamily="18" charset="0"/>
              </a:rPr>
              <a:t>Learning Outcomes</a:t>
            </a:r>
            <a:endParaRPr lang="en-US" sz="3600" b="1" dirty="0">
              <a:solidFill>
                <a:schemeClr val="tx1"/>
              </a:solidFill>
              <a:latin typeface="Garamond" panose="02020404030301010803" pitchFamily="18" charset="0"/>
            </a:endParaRPr>
          </a:p>
        </p:txBody>
      </p:sp>
      <p:sp>
        <p:nvSpPr>
          <p:cNvPr id="3" name="TextBox 2">
            <a:extLst>
              <a:ext uri="{FF2B5EF4-FFF2-40B4-BE49-F238E27FC236}">
                <a16:creationId xmlns:a16="http://schemas.microsoft.com/office/drawing/2014/main" id="{B617F0CB-9E89-9E6C-3EAF-8301BECBF6B9}"/>
              </a:ext>
            </a:extLst>
          </p:cNvPr>
          <p:cNvSpPr txBox="1"/>
          <p:nvPr/>
        </p:nvSpPr>
        <p:spPr>
          <a:xfrm>
            <a:off x="9427" y="661524"/>
            <a:ext cx="12182573" cy="4669163"/>
          </a:xfrm>
          <a:prstGeom prst="rect">
            <a:avLst/>
          </a:prstGeom>
          <a:noFill/>
        </p:spPr>
        <p:txBody>
          <a:bodyPr wrap="square">
            <a:spAutoFit/>
          </a:bodyPr>
          <a:lstStyle/>
          <a:p>
            <a:pPr marL="342900" indent="-342900">
              <a:lnSpc>
                <a:spcPct val="130000"/>
              </a:lnSpc>
              <a:spcBef>
                <a:spcPts val="600"/>
              </a:spcBef>
              <a:spcAft>
                <a:spcPts val="600"/>
              </a:spcAft>
              <a:buBlip>
                <a:blip r:embed="rId3"/>
              </a:buBlip>
            </a:pPr>
            <a:r>
              <a:rPr lang="en-US" dirty="0">
                <a:latin typeface="Garamond" panose="02020404030301010803" pitchFamily="18" charset="0"/>
              </a:rPr>
              <a:t>Understand core concepts of search and optimization.</a:t>
            </a:r>
          </a:p>
          <a:p>
            <a:pPr marL="342900" indent="-342900">
              <a:lnSpc>
                <a:spcPct val="130000"/>
              </a:lnSpc>
              <a:spcBef>
                <a:spcPts val="600"/>
              </a:spcBef>
              <a:spcAft>
                <a:spcPts val="600"/>
              </a:spcAft>
              <a:buBlip>
                <a:blip r:embed="rId3"/>
              </a:buBlip>
            </a:pPr>
            <a:r>
              <a:rPr lang="en-US" dirty="0">
                <a:latin typeface="Garamond" panose="02020404030301010803" pitchFamily="18" charset="0"/>
              </a:rPr>
              <a:t>Apply deterministic and stochastic optimization techniques to practical problems.</a:t>
            </a:r>
          </a:p>
          <a:p>
            <a:pPr marL="342900" indent="-342900">
              <a:lnSpc>
                <a:spcPct val="130000"/>
              </a:lnSpc>
              <a:spcBef>
                <a:spcPts val="600"/>
              </a:spcBef>
              <a:spcAft>
                <a:spcPts val="600"/>
              </a:spcAft>
              <a:buBlip>
                <a:blip r:embed="rId3"/>
              </a:buBlip>
            </a:pPr>
            <a:r>
              <a:rPr lang="en-US" dirty="0">
                <a:latin typeface="Garamond" panose="02020404030301010803" pitchFamily="18" charset="0"/>
              </a:rPr>
              <a:t>Implement and adapt graph search algorithms, trajectory-based algorithms, and evolutionary computing algorithms.</a:t>
            </a:r>
          </a:p>
          <a:p>
            <a:pPr marL="342900" indent="-342900">
              <a:lnSpc>
                <a:spcPct val="130000"/>
              </a:lnSpc>
              <a:spcBef>
                <a:spcPts val="600"/>
              </a:spcBef>
              <a:spcAft>
                <a:spcPts val="600"/>
              </a:spcAft>
              <a:buBlip>
                <a:blip r:embed="rId3"/>
              </a:buBlip>
            </a:pPr>
            <a:r>
              <a:rPr lang="en-US" dirty="0">
                <a:latin typeface="Garamond" panose="02020404030301010803" pitchFamily="18" charset="0"/>
              </a:rPr>
              <a:t>Leverage swarm intelligence and machine learning methods for optimization.</a:t>
            </a:r>
          </a:p>
          <a:p>
            <a:pPr marL="342900" indent="-342900">
              <a:lnSpc>
                <a:spcPct val="130000"/>
              </a:lnSpc>
              <a:spcBef>
                <a:spcPts val="600"/>
              </a:spcBef>
              <a:spcAft>
                <a:spcPts val="600"/>
              </a:spcAft>
              <a:buBlip>
                <a:blip r:embed="rId3"/>
              </a:buBlip>
            </a:pPr>
            <a:r>
              <a:rPr lang="en-US" dirty="0">
                <a:latin typeface="Garamond" panose="02020404030301010803" pitchFamily="18" charset="0"/>
              </a:rPr>
              <a:t>Use state-of-the-art Python libraries for optimization tasks.</a:t>
            </a:r>
          </a:p>
          <a:p>
            <a:pPr marL="342900" indent="-342900">
              <a:lnSpc>
                <a:spcPct val="130000"/>
              </a:lnSpc>
              <a:spcBef>
                <a:spcPts val="600"/>
              </a:spcBef>
              <a:spcAft>
                <a:spcPts val="600"/>
              </a:spcAft>
              <a:buBlip>
                <a:blip r:embed="rId3"/>
              </a:buBlip>
            </a:pPr>
            <a:r>
              <a:rPr lang="en-US" dirty="0">
                <a:latin typeface="Garamond" panose="02020404030301010803" pitchFamily="18" charset="0"/>
              </a:rPr>
              <a:t>Evaluate and compare different optimization strategies to determine the most effective approach for given scenarios.</a:t>
            </a:r>
          </a:p>
        </p:txBody>
      </p:sp>
    </p:spTree>
    <p:extLst>
      <p:ext uri="{BB962C8B-B14F-4D97-AF65-F5344CB8AC3E}">
        <p14:creationId xmlns:p14="http://schemas.microsoft.com/office/powerpoint/2010/main" val="35809024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13498576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441F-39BE-8EBE-CAD5-9F9C34F9CB29}"/>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D5DADBC7-37A1-E831-1F62-038A012D43E0}"/>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130E5B01-0CDD-3BCB-43FC-3AA945ED7CD2}"/>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1117146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Topics</a:t>
            </a:r>
            <a:endParaRPr lang="en-US" sz="3600" b="1">
              <a:solidFill>
                <a:schemeClr val="tx1"/>
              </a:solidFill>
              <a:latin typeface="Garamond" panose="02020404030301010803" pitchFamily="18" charset="0"/>
            </a:endParaRPr>
          </a:p>
        </p:txBody>
      </p:sp>
      <p:sp>
        <p:nvSpPr>
          <p:cNvPr id="19" name="Rectangle 8"/>
          <p:cNvSpPr>
            <a:spLocks noChangeArrowheads="1"/>
          </p:cNvSpPr>
          <p:nvPr/>
        </p:nvSpPr>
        <p:spPr bwMode="auto">
          <a:xfrm>
            <a:off x="0" y="669391"/>
            <a:ext cx="12192000" cy="448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Search and optimization</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Heuristics and metaheuristics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Graph search methods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Stochastic search</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Genetic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Swarm intelligence algorithms</a:t>
            </a:r>
          </a:p>
          <a:p>
            <a:pPr marL="342900" lvl="0" indent="-342900">
              <a:lnSpc>
                <a:spcPct val="130000"/>
              </a:lnSpc>
              <a:spcBef>
                <a:spcPts val="600"/>
              </a:spcBef>
              <a:spcAft>
                <a:spcPts val="600"/>
              </a:spcAft>
              <a:buFont typeface="+mj-lt"/>
              <a:buAutoNum type="arabicPeriod"/>
            </a:pPr>
            <a:r>
              <a:rPr lang="en-CA" sz="2500">
                <a:latin typeface="Garamond" panose="02020404030301010803" pitchFamily="18" charset="0"/>
              </a:rPr>
              <a:t>Machine learning methods</a:t>
            </a:r>
          </a:p>
        </p:txBody>
      </p:sp>
    </p:spTree>
    <p:extLst>
      <p:ext uri="{BB962C8B-B14F-4D97-AF65-F5344CB8AC3E}">
        <p14:creationId xmlns:p14="http://schemas.microsoft.com/office/powerpoint/2010/main" val="33485228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A82A-7D2E-AFFA-BDF2-F331E5B93ED2}"/>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F6F51512-50F9-622C-76C0-409D5DF09204}"/>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2E9F33C5-04C3-288D-5E93-EF516A5256EE}"/>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638622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8A41BA32-6A2E-94C5-568E-CEC110CB4BAD}"/>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1-2: Introduction to Search and Optimization</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dirty="0">
                <a:solidFill>
                  <a:srgbClr val="1F2328"/>
                </a:solidFill>
                <a:latin typeface="Garamond" panose="02020404030301010803" pitchFamily="18" charset="0"/>
              </a:rPr>
              <a:t>Course Presentation</a:t>
            </a:r>
          </a:p>
          <a:p>
            <a:pPr marL="742950" lvl="1" indent="-285750" algn="l">
              <a:buFont typeface="Arial" panose="020B0604020202020204" pitchFamily="34" charset="0"/>
              <a:buChar char="•"/>
            </a:pPr>
            <a:r>
              <a:rPr lang="en-US" dirty="0">
                <a:solidFill>
                  <a:srgbClr val="1F2328"/>
                </a:solidFill>
                <a:latin typeface="Garamond" panose="02020404030301010803" pitchFamily="18" charset="0"/>
              </a:rPr>
              <a:t>Introduction to Search and Optimization</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1: Introduction to search and optimization</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2: A deeper look at search and optimization</a:t>
            </a:r>
          </a:p>
        </p:txBody>
      </p:sp>
    </p:spTree>
    <p:extLst>
      <p:ext uri="{BB962C8B-B14F-4D97-AF65-F5344CB8AC3E}">
        <p14:creationId xmlns:p14="http://schemas.microsoft.com/office/powerpoint/2010/main" val="32235710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0044-94B9-4A45-B91D-F5353592B7FE}"/>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D387BDE-A6F5-4175-5B41-9D7A90085942}"/>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8A7AE237-7800-9D7D-2355-111728996A96}"/>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3-4: Graph Search Algorithms</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Blind search algorithms.</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Informed search algorithms.</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3: Blind search algorithms</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4: Informed search algorithms</a:t>
            </a:r>
          </a:p>
        </p:txBody>
      </p:sp>
    </p:spTree>
    <p:extLst>
      <p:ext uri="{BB962C8B-B14F-4D97-AF65-F5344CB8AC3E}">
        <p14:creationId xmlns:p14="http://schemas.microsoft.com/office/powerpoint/2010/main" val="42636912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C5DF-C528-80D1-FDA8-17F6A2F57247}"/>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CF2D9764-F7B1-511F-51CD-EB8044054DA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48B2EFF3-6B18-3616-EA87-328C3B24BAA2}"/>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5-6: Trajectory-Based Optimization</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Simulated annealing.</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Tabu search.</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5: Simulated annealing</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6: Tabu search</a:t>
            </a:r>
          </a:p>
        </p:txBody>
      </p:sp>
    </p:spTree>
    <p:extLst>
      <p:ext uri="{BB962C8B-B14F-4D97-AF65-F5344CB8AC3E}">
        <p14:creationId xmlns:p14="http://schemas.microsoft.com/office/powerpoint/2010/main" val="8693992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2FA0A-B0E9-383F-7534-4A95D613E6AF}"/>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4BC1D85F-E8AA-B19D-63E2-5F6D266DF1C0}"/>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881C2514-A18E-1E9C-47E2-E7A01F3E7DA9}"/>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7-8: Evolutionary Computing Algorithms</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Genetic algorithms.</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Genetic algorithm variants.</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7: Genetic algorithms</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8: Genetic algorithm variants</a:t>
            </a:r>
          </a:p>
        </p:txBody>
      </p:sp>
    </p:spTree>
    <p:extLst>
      <p:ext uri="{BB962C8B-B14F-4D97-AF65-F5344CB8AC3E}">
        <p14:creationId xmlns:p14="http://schemas.microsoft.com/office/powerpoint/2010/main" val="3046181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FAC58-D026-B6C3-07AC-D4B7B6005484}"/>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82670685-FD99-D8BD-D29D-0CD5E26AC188}"/>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99FF017E-3EC2-3F5F-A849-87C363FD4923}"/>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9-10: Swarm Intelligence Algorithms</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Particle swarm optimization.</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Other swarm intelligence algorithms.</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9: Particle swarm optimization</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10: Other swarm intelligence algorithms to explore</a:t>
            </a:r>
          </a:p>
        </p:txBody>
      </p:sp>
    </p:spTree>
    <p:extLst>
      <p:ext uri="{BB962C8B-B14F-4D97-AF65-F5344CB8AC3E}">
        <p14:creationId xmlns:p14="http://schemas.microsoft.com/office/powerpoint/2010/main" val="9746492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A5C21-09E0-3690-3DCC-D41A974558D9}"/>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47B44A2B-D642-4A6E-663C-CDC6014CFA33}"/>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Outline</a:t>
            </a:r>
            <a:endParaRPr lang="en-US" sz="3600" b="1">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D5F5D7EC-00E9-45F5-0ECA-37BC4B6DD5E7}"/>
              </a:ext>
            </a:extLst>
          </p:cNvPr>
          <p:cNvSpPr txBox="1"/>
          <p:nvPr/>
        </p:nvSpPr>
        <p:spPr>
          <a:xfrm>
            <a:off x="0" y="652097"/>
            <a:ext cx="12192000" cy="3364191"/>
          </a:xfrm>
          <a:prstGeom prst="rect">
            <a:avLst/>
          </a:prstGeom>
          <a:noFill/>
        </p:spPr>
        <p:txBody>
          <a:bodyPr wrap="square">
            <a:spAutoFit/>
          </a:bodyPr>
          <a:lstStyle/>
          <a:p>
            <a:pPr algn="l"/>
            <a:r>
              <a:rPr lang="en-US" b="1" i="0" dirty="0">
                <a:solidFill>
                  <a:srgbClr val="1F2328"/>
                </a:solidFill>
                <a:effectLst/>
                <a:latin typeface="Garamond" panose="02020404030301010803" pitchFamily="18" charset="0"/>
              </a:rPr>
              <a:t>Week 11-12: Machine Learning for Optimization</a:t>
            </a:r>
          </a:p>
          <a:p>
            <a:pPr algn="l">
              <a:buFont typeface="Arial" panose="020B0604020202020204" pitchFamily="34" charset="0"/>
              <a:buChar char="•"/>
            </a:pPr>
            <a:r>
              <a:rPr lang="en-US" b="1" i="0" dirty="0">
                <a:solidFill>
                  <a:srgbClr val="1F2328"/>
                </a:solidFill>
                <a:effectLst/>
                <a:latin typeface="Garamond" panose="02020404030301010803" pitchFamily="18" charset="0"/>
              </a:rPr>
              <a:t> Topics: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Supervised and unsupervised learning.</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Reinforcement learning.</a:t>
            </a:r>
          </a:p>
          <a:p>
            <a:pPr algn="l">
              <a:buFont typeface="Arial" panose="020B0604020202020204" pitchFamily="34" charset="0"/>
              <a:buChar char="•"/>
            </a:pPr>
            <a:r>
              <a:rPr lang="en-US" b="1" i="0" dirty="0">
                <a:solidFill>
                  <a:srgbClr val="1F2328"/>
                </a:solidFill>
                <a:effectLst/>
                <a:latin typeface="Garamond" panose="02020404030301010803" pitchFamily="18" charset="0"/>
              </a:rPr>
              <a:t> Readings:</a:t>
            </a:r>
            <a:endParaRPr lang="en-US" b="0" i="0" dirty="0">
              <a:solidFill>
                <a:srgbClr val="1F2328"/>
              </a:solidFill>
              <a:effectLst/>
              <a:latin typeface="Garamond" panose="02020404030301010803" pitchFamily="18" charset="0"/>
            </a:endParaRP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11: Supervised and unsupervised learning</a:t>
            </a:r>
          </a:p>
          <a:p>
            <a:pPr marL="742950" lvl="1" indent="-285750" algn="l">
              <a:buFont typeface="Arial" panose="020B0604020202020204" pitchFamily="34" charset="0"/>
              <a:buChar char="•"/>
            </a:pPr>
            <a:r>
              <a:rPr lang="en-US" b="0" i="0" dirty="0">
                <a:solidFill>
                  <a:srgbClr val="1F2328"/>
                </a:solidFill>
                <a:effectLst/>
                <a:latin typeface="Garamond" panose="02020404030301010803" pitchFamily="18" charset="0"/>
              </a:rPr>
              <a:t>Chapter 12: Reinforcement learning</a:t>
            </a:r>
          </a:p>
        </p:txBody>
      </p:sp>
    </p:spTree>
    <p:extLst>
      <p:ext uri="{BB962C8B-B14F-4D97-AF65-F5344CB8AC3E}">
        <p14:creationId xmlns:p14="http://schemas.microsoft.com/office/powerpoint/2010/main" val="376548731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C213-8A31-9A25-2AD3-BBA571E60D1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1A72AE20-BC50-E74D-77CC-8B7A564D688F}"/>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C465FE06-78EB-1862-87D7-2FF8AA5A5505}"/>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38921391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4E028-3895-7592-4743-EF9DD3920883}"/>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BF42BEA6-903A-2E69-4A69-8B1B6C208D56}"/>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7EF584E2-8639-FAE5-EB25-1BC021E2297C}"/>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b="1" u="sng" dirty="0">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dirty="0" err="1">
                <a:latin typeface="Garamond" panose="02020404030301010803" pitchFamily="18" charset="0"/>
                <a:cs typeface="Times New Roman" pitchFamily="18" charset="0"/>
              </a:rPr>
              <a:t>GenAI</a:t>
            </a:r>
            <a:r>
              <a:rPr lang="en-US" sz="2600"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10360781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6" name="Rectangle 30"/>
          <p:cNvSpPr>
            <a:spLocks noChangeArrowheads="1"/>
          </p:cNvSpPr>
          <p:nvPr/>
        </p:nvSpPr>
        <p:spPr bwMode="auto">
          <a:xfrm>
            <a:off x="0" y="653717"/>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dirty="0">
                <a:solidFill>
                  <a:schemeClr val="tx2"/>
                </a:solidFill>
                <a:latin typeface="Garamond" panose="02020404030301010803" pitchFamily="18" charset="0"/>
              </a:rPr>
              <a:t>Textbook</a:t>
            </a:r>
            <a:endParaRPr lang="en-CA" sz="2600" b="1" dirty="0">
              <a:solidFill>
                <a:schemeClr val="tx2"/>
              </a:solidFill>
              <a:latin typeface="Garamond" panose="02020404030301010803" pitchFamily="18" charset="0"/>
            </a:endParaRPr>
          </a:p>
        </p:txBody>
      </p:sp>
      <p:sp>
        <p:nvSpPr>
          <p:cNvPr id="7" name="Rectangle 30"/>
          <p:cNvSpPr>
            <a:spLocks noChangeArrowheads="1"/>
          </p:cNvSpPr>
          <p:nvPr/>
        </p:nvSpPr>
        <p:spPr bwMode="auto">
          <a:xfrm>
            <a:off x="340293" y="1191690"/>
            <a:ext cx="11851707" cy="8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lvl="0">
              <a:spcBef>
                <a:spcPts val="600"/>
              </a:spcBef>
              <a:spcAft>
                <a:spcPts val="600"/>
              </a:spcAft>
            </a:pPr>
            <a:r>
              <a:rPr lang="en-US" dirty="0">
                <a:latin typeface="Garamond" panose="02020404030301010803" pitchFamily="18" charset="0"/>
              </a:rPr>
              <a:t>Alaa Khamis. </a:t>
            </a:r>
            <a:r>
              <a:rPr lang="en-US" u="sng" dirty="0">
                <a:latin typeface="Garamond" panose="02020404030301010803" pitchFamily="18" charset="0"/>
                <a:hlinkClick r:id="rId3"/>
              </a:rPr>
              <a:t>Optimization Algorithms: AI Techniques for Design, Planning, and Control Problems</a:t>
            </a:r>
            <a:r>
              <a:rPr lang="en-US" dirty="0">
                <a:latin typeface="Garamond" panose="02020404030301010803" pitchFamily="18" charset="0"/>
              </a:rPr>
              <a:t>. Manning Publication, ISBN 9781633438835, 2024.</a:t>
            </a:r>
            <a:endParaRPr lang="en-CA" dirty="0">
              <a:latin typeface="Garamond" panose="02020404030301010803" pitchFamily="18" charset="0"/>
            </a:endParaRPr>
          </a:p>
        </p:txBody>
      </p:sp>
      <p:pic>
        <p:nvPicPr>
          <p:cNvPr id="3074" name="Picture 2" descr="Optimization Algorithms: AI techniques for design, planning, and control  problems">
            <a:extLst>
              <a:ext uri="{FF2B5EF4-FFF2-40B4-BE49-F238E27FC236}">
                <a16:creationId xmlns:a16="http://schemas.microsoft.com/office/drawing/2014/main" id="{E8019990-11CC-4BE1-9DFE-A09DC7C41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132157"/>
            <a:ext cx="3679778" cy="46117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308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Resources</a:t>
            </a:r>
            <a:endParaRPr lang="en-US" sz="3600" b="1">
              <a:solidFill>
                <a:schemeClr val="tx1"/>
              </a:solidFill>
              <a:latin typeface="Garamond" panose="02020404030301010803" pitchFamily="18" charset="0"/>
            </a:endParaRPr>
          </a:p>
        </p:txBody>
      </p:sp>
      <p:sp>
        <p:nvSpPr>
          <p:cNvPr id="16" name="Rectangle 30"/>
          <p:cNvSpPr>
            <a:spLocks noChangeArrowheads="1"/>
          </p:cNvSpPr>
          <p:nvPr/>
        </p:nvSpPr>
        <p:spPr bwMode="auto">
          <a:xfrm>
            <a:off x="19050" y="646888"/>
            <a:ext cx="9124950" cy="54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285750" eaLnBrk="1" hangingPunct="1">
              <a:lnSpc>
                <a:spcPct val="120000"/>
              </a:lnSpc>
              <a:spcBef>
                <a:spcPct val="60000"/>
              </a:spcBef>
              <a:spcAft>
                <a:spcPct val="0"/>
              </a:spcAft>
              <a:buFontTx/>
              <a:buChar char="•"/>
            </a:pPr>
            <a:r>
              <a:rPr lang="en-US" sz="2600" b="1">
                <a:solidFill>
                  <a:schemeClr val="tx2"/>
                </a:solidFill>
                <a:latin typeface="Garamond" panose="02020404030301010803" pitchFamily="18" charset="0"/>
              </a:rPr>
              <a:t>Open-source sample codes and data</a:t>
            </a:r>
            <a:endParaRPr lang="en-CA" sz="2600" b="1">
              <a:solidFill>
                <a:schemeClr val="tx2"/>
              </a:solidFill>
              <a:latin typeface="Garamond" panose="02020404030301010803" pitchFamily="18" charset="0"/>
            </a:endParaRPr>
          </a:p>
        </p:txBody>
      </p:sp>
      <p:sp>
        <p:nvSpPr>
          <p:cNvPr id="17" name="Rectangle 6"/>
          <p:cNvSpPr>
            <a:spLocks noChangeArrowheads="1"/>
          </p:cNvSpPr>
          <p:nvPr/>
        </p:nvSpPr>
        <p:spPr bwMode="auto">
          <a:xfrm>
            <a:off x="295275" y="1192935"/>
            <a:ext cx="11896725" cy="160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Bef>
                <a:spcPts val="600"/>
              </a:spcBef>
              <a:spcAft>
                <a:spcPts val="600"/>
              </a:spcAft>
              <a:buFont typeface="Wingdings" panose="05000000000000000000" pitchFamily="2" charset="2"/>
              <a:buChar char="§"/>
            </a:pPr>
            <a:r>
              <a:rPr lang="en-CA" b="1" dirty="0">
                <a:latin typeface="Garamond" panose="02020404030301010803" pitchFamily="18" charset="0"/>
              </a:rPr>
              <a:t>Sample Code: </a:t>
            </a:r>
            <a:r>
              <a:rPr lang="en-CA" dirty="0">
                <a:latin typeface="Garamond" panose="02020404030301010803" pitchFamily="18" charset="0"/>
                <a:hlinkClick r:id="rId3"/>
              </a:rPr>
              <a:t>https://github.com/Optimization-Algorithms-Book/Code-Listings</a:t>
            </a:r>
            <a:r>
              <a:rPr lang="en-CA" dirty="0">
                <a:latin typeface="Garamond" panose="02020404030301010803" pitchFamily="18" charset="0"/>
              </a:rPr>
              <a:t>   </a:t>
            </a:r>
          </a:p>
          <a:p>
            <a:pPr marL="342900" indent="-342900">
              <a:spcBef>
                <a:spcPts val="600"/>
              </a:spcBef>
              <a:spcAft>
                <a:spcPts val="600"/>
              </a:spcAft>
              <a:buFont typeface="Wingdings" panose="05000000000000000000" pitchFamily="2" charset="2"/>
              <a:buChar char="§"/>
            </a:pPr>
            <a:r>
              <a:rPr lang="en-CA" b="1" dirty="0">
                <a:latin typeface="Garamond" panose="02020404030301010803" pitchFamily="18" charset="0"/>
              </a:rPr>
              <a:t>Exercises and Solutions: </a:t>
            </a:r>
            <a:r>
              <a:rPr lang="en-CA" dirty="0">
                <a:latin typeface="Garamond" panose="02020404030301010803" pitchFamily="18" charset="0"/>
              </a:rPr>
              <a:t>Appendix C of the textbook</a:t>
            </a:r>
          </a:p>
          <a:p>
            <a:pPr marL="342900" indent="-342900">
              <a:spcBef>
                <a:spcPts val="600"/>
              </a:spcBef>
              <a:spcAft>
                <a:spcPts val="600"/>
              </a:spcAft>
              <a:buFont typeface="Wingdings" panose="05000000000000000000" pitchFamily="2" charset="2"/>
              <a:buChar char="§"/>
            </a:pPr>
            <a:r>
              <a:rPr lang="en-CA" b="1" dirty="0">
                <a:latin typeface="Garamond" panose="02020404030301010803" pitchFamily="18" charset="0"/>
              </a:rPr>
              <a:t>Sample Projects: </a:t>
            </a:r>
            <a:r>
              <a:rPr lang="en-CA" dirty="0">
                <a:latin typeface="Garamond" panose="02020404030301010803" pitchFamily="18" charset="0"/>
              </a:rPr>
              <a:t>AI for Smart Mobility Medium Publication Hub</a:t>
            </a:r>
          </a:p>
        </p:txBody>
      </p:sp>
      <p:pic>
        <p:nvPicPr>
          <p:cNvPr id="2" name="Picture 1">
            <a:extLst>
              <a:ext uri="{FF2B5EF4-FFF2-40B4-BE49-F238E27FC236}">
                <a16:creationId xmlns:a16="http://schemas.microsoft.com/office/drawing/2014/main" id="{EBB59DA1-923A-49C3-A17B-03D012AE4A92}"/>
              </a:ext>
            </a:extLst>
          </p:cNvPr>
          <p:cNvPicPr>
            <a:picLocks noChangeAspect="1"/>
          </p:cNvPicPr>
          <p:nvPr/>
        </p:nvPicPr>
        <p:blipFill>
          <a:blip r:embed="rId4"/>
          <a:stretch>
            <a:fillRect/>
          </a:stretch>
        </p:blipFill>
        <p:spPr>
          <a:xfrm>
            <a:off x="775865" y="2843974"/>
            <a:ext cx="5794617" cy="4009179"/>
          </a:xfrm>
          <a:prstGeom prst="rect">
            <a:avLst/>
          </a:prstGeom>
        </p:spPr>
      </p:pic>
      <p:pic>
        <p:nvPicPr>
          <p:cNvPr id="10" name="Picture 2" descr="AI4SM">
            <a:hlinkClick r:id="rId5"/>
            <a:extLst>
              <a:ext uri="{FF2B5EF4-FFF2-40B4-BE49-F238E27FC236}">
                <a16:creationId xmlns:a16="http://schemas.microsoft.com/office/drawing/2014/main" id="{CB8A7B51-CAB3-4EF9-8E31-9162AB6860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3066" y="6440412"/>
            <a:ext cx="1249808" cy="3654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F53E5F8-A259-4CF0-9F76-DD1B763CD2B2}"/>
              </a:ext>
            </a:extLst>
          </p:cNvPr>
          <p:cNvSpPr txBox="1"/>
          <p:nvPr/>
        </p:nvSpPr>
        <p:spPr>
          <a:xfrm>
            <a:off x="6702458" y="6389132"/>
            <a:ext cx="1249808" cy="400110"/>
          </a:xfrm>
          <a:prstGeom prst="rect">
            <a:avLst/>
          </a:prstGeom>
          <a:noFill/>
        </p:spPr>
        <p:txBody>
          <a:bodyPr wrap="square">
            <a:spAutoFit/>
          </a:bodyPr>
          <a:lstStyle/>
          <a:p>
            <a:pPr algn="ctr"/>
            <a:r>
              <a:rPr lang="en-US" sz="2000">
                <a:latin typeface="+mj-lt"/>
                <a:hlinkClick r:id="rId5"/>
              </a:rPr>
              <a:t>Join us</a:t>
            </a:r>
            <a:endParaRPr lang="en-US" sz="2000">
              <a:latin typeface="+mj-lt"/>
            </a:endParaRPr>
          </a:p>
        </p:txBody>
      </p:sp>
    </p:spTree>
    <p:extLst>
      <p:ext uri="{BB962C8B-B14F-4D97-AF65-F5344CB8AC3E}">
        <p14:creationId xmlns:p14="http://schemas.microsoft.com/office/powerpoint/2010/main" val="37923073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2AE7-000D-2982-9392-A3255936FB07}"/>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08931D27-C0B0-03EE-ABD2-F2CE57A211DB}"/>
              </a:ext>
            </a:extLst>
          </p:cNvPr>
          <p:cNvSpPr txBox="1">
            <a:spLocks/>
          </p:cNvSpPr>
          <p:nvPr/>
        </p:nvSpPr>
        <p:spPr>
          <a:xfrm>
            <a:off x="0" y="22779"/>
            <a:ext cx="10861675" cy="603488"/>
          </a:xfrm>
          <a:prstGeom prst="rect">
            <a:avLst/>
          </a:prstGeom>
          <a:solidFill>
            <a:srgbClr val="2DA2B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indent="85725" algn="l"/>
            <a:r>
              <a:rPr lang="en-US" sz="3600" b="1">
                <a:solidFill>
                  <a:schemeClr val="tx1"/>
                </a:solidFill>
                <a:latin typeface="Garamond" panose="02020404030301010803" pitchFamily="18" charset="0"/>
              </a:rPr>
              <a:t>Outline</a:t>
            </a:r>
          </a:p>
        </p:txBody>
      </p:sp>
      <p:sp>
        <p:nvSpPr>
          <p:cNvPr id="6" name="Text Box 12">
            <a:extLst>
              <a:ext uri="{FF2B5EF4-FFF2-40B4-BE49-F238E27FC236}">
                <a16:creationId xmlns:a16="http://schemas.microsoft.com/office/drawing/2014/main" id="{3DECB96D-DE98-B3F1-88B6-529D337CE6FF}"/>
              </a:ext>
            </a:extLst>
          </p:cNvPr>
          <p:cNvSpPr txBox="1">
            <a:spLocks noChangeArrowheads="1"/>
          </p:cNvSpPr>
          <p:nvPr/>
        </p:nvSpPr>
        <p:spPr bwMode="auto">
          <a:xfrm>
            <a:off x="0" y="649330"/>
            <a:ext cx="12192000" cy="462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sz="2400">
                <a:solidFill>
                  <a:schemeClr val="tx1"/>
                </a:solidFill>
                <a:latin typeface="Georgia" pitchFamily="18" charset="0"/>
              </a:defRPr>
            </a:lvl1pPr>
            <a:lvl2pPr marL="742950" indent="-285750">
              <a:defRPr sz="2400">
                <a:solidFill>
                  <a:schemeClr val="tx1"/>
                </a:solidFill>
                <a:latin typeface="Georgia" pitchFamily="18" charset="0"/>
              </a:defRPr>
            </a:lvl2pPr>
            <a:lvl3pPr marL="1143000" indent="-228600">
              <a:defRPr sz="2400">
                <a:solidFill>
                  <a:schemeClr val="tx1"/>
                </a:solidFill>
                <a:latin typeface="Georgia" pitchFamily="18" charset="0"/>
              </a:defRPr>
            </a:lvl3pPr>
            <a:lvl4pPr marL="1600200" indent="-228600">
              <a:defRPr sz="2400">
                <a:solidFill>
                  <a:schemeClr val="tx1"/>
                </a:solidFill>
                <a:latin typeface="Georgia" pitchFamily="18" charset="0"/>
              </a:defRPr>
            </a:lvl4pPr>
            <a:lvl5pPr marL="2057400" indent="-228600">
              <a:defRPr sz="2400">
                <a:solidFill>
                  <a:schemeClr val="tx1"/>
                </a:solidFill>
                <a:latin typeface="Georgia" pitchFamily="18" charset="0"/>
              </a:defRPr>
            </a:lvl5pPr>
            <a:lvl6pPr marL="2514600" indent="-228600" eaLnBrk="0" fontAlgn="base" hangingPunct="0">
              <a:lnSpc>
                <a:spcPct val="110000"/>
              </a:lnSpc>
              <a:spcBef>
                <a:spcPct val="10000"/>
              </a:spcBef>
              <a:spcAft>
                <a:spcPct val="10000"/>
              </a:spcAft>
              <a:defRPr sz="2400">
                <a:solidFill>
                  <a:schemeClr val="tx1"/>
                </a:solidFill>
                <a:latin typeface="Georgia" pitchFamily="18" charset="0"/>
              </a:defRPr>
            </a:lvl6pPr>
            <a:lvl7pPr marL="2971800" indent="-228600" eaLnBrk="0" fontAlgn="base" hangingPunct="0">
              <a:lnSpc>
                <a:spcPct val="110000"/>
              </a:lnSpc>
              <a:spcBef>
                <a:spcPct val="10000"/>
              </a:spcBef>
              <a:spcAft>
                <a:spcPct val="10000"/>
              </a:spcAft>
              <a:defRPr sz="2400">
                <a:solidFill>
                  <a:schemeClr val="tx1"/>
                </a:solidFill>
                <a:latin typeface="Georgia" pitchFamily="18" charset="0"/>
              </a:defRPr>
            </a:lvl7pPr>
            <a:lvl8pPr marL="3429000" indent="-228600" eaLnBrk="0" fontAlgn="base" hangingPunct="0">
              <a:lnSpc>
                <a:spcPct val="110000"/>
              </a:lnSpc>
              <a:spcBef>
                <a:spcPct val="10000"/>
              </a:spcBef>
              <a:spcAft>
                <a:spcPct val="10000"/>
              </a:spcAft>
              <a:defRPr sz="2400">
                <a:solidFill>
                  <a:schemeClr val="tx1"/>
                </a:solidFill>
                <a:latin typeface="Georgia" pitchFamily="18" charset="0"/>
              </a:defRPr>
            </a:lvl8pPr>
            <a:lvl9pPr marL="3886200" indent="-228600" eaLnBrk="0" fontAlgn="base" hangingPunct="0">
              <a:lnSpc>
                <a:spcPct val="110000"/>
              </a:lnSpc>
              <a:spcBef>
                <a:spcPct val="10000"/>
              </a:spcBef>
              <a:spcAft>
                <a:spcPct val="10000"/>
              </a:spcAft>
              <a:defRPr sz="2400">
                <a:solidFill>
                  <a:schemeClr val="tx1"/>
                </a:solidFill>
                <a:latin typeface="Georgia" pitchFamily="18" charset="0"/>
              </a:defRPr>
            </a:lvl9pPr>
          </a:lstStyle>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Description</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Teaching Methodology</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Learning Outcome</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Topics</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Course Outline</a:t>
            </a:r>
          </a:p>
          <a:p>
            <a:pPr eaLnBrk="1" hangingPunct="1">
              <a:lnSpc>
                <a:spcPct val="130000"/>
              </a:lnSpc>
              <a:spcBef>
                <a:spcPts val="600"/>
              </a:spcBef>
              <a:spcAft>
                <a:spcPts val="600"/>
              </a:spcAft>
              <a:buFontTx/>
              <a:buChar char="•"/>
            </a:pPr>
            <a:r>
              <a:rPr lang="en-US" sz="2600" dirty="0">
                <a:solidFill>
                  <a:schemeClr val="bg1">
                    <a:lumMod val="50000"/>
                  </a:schemeClr>
                </a:solidFill>
                <a:latin typeface="Garamond" panose="02020404030301010803" pitchFamily="18" charset="0"/>
                <a:cs typeface="Times New Roman" pitchFamily="18" charset="0"/>
              </a:rPr>
              <a:t>Resources</a:t>
            </a:r>
          </a:p>
          <a:p>
            <a:pPr eaLnBrk="1" hangingPunct="1">
              <a:lnSpc>
                <a:spcPct val="130000"/>
              </a:lnSpc>
              <a:spcBef>
                <a:spcPts val="600"/>
              </a:spcBef>
              <a:spcAft>
                <a:spcPts val="600"/>
              </a:spcAft>
              <a:buFontTx/>
              <a:buChar char="•"/>
            </a:pPr>
            <a:r>
              <a:rPr lang="en-US" sz="2600" b="1" u="sng" dirty="0" err="1">
                <a:latin typeface="Garamond" panose="02020404030301010803" pitchFamily="18" charset="0"/>
                <a:cs typeface="Times New Roman" pitchFamily="18" charset="0"/>
              </a:rPr>
              <a:t>GenAI</a:t>
            </a:r>
            <a:r>
              <a:rPr lang="en-US" sz="2600" b="1" u="sng" dirty="0">
                <a:latin typeface="Garamond" panose="02020404030301010803" pitchFamily="18" charset="0"/>
                <a:cs typeface="Times New Roman" pitchFamily="18" charset="0"/>
              </a:rPr>
              <a:t> Dos and Don’ts</a:t>
            </a:r>
          </a:p>
        </p:txBody>
      </p:sp>
    </p:spTree>
    <p:extLst>
      <p:ext uri="{BB962C8B-B14F-4D97-AF65-F5344CB8AC3E}">
        <p14:creationId xmlns:p14="http://schemas.microsoft.com/office/powerpoint/2010/main" val="468335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DA1F-709E-4C77-DCE1-48430F4720FB}"/>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A2698D6E-66ED-5A42-F414-353C1936B60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14" name="TextBox 13">
            <a:extLst>
              <a:ext uri="{FF2B5EF4-FFF2-40B4-BE49-F238E27FC236}">
                <a16:creationId xmlns:a16="http://schemas.microsoft.com/office/drawing/2014/main" id="{E4E5F934-0A8C-6AB3-0EBE-3E86E6535AB0}"/>
              </a:ext>
            </a:extLst>
          </p:cNvPr>
          <p:cNvSpPr txBox="1"/>
          <p:nvPr/>
        </p:nvSpPr>
        <p:spPr>
          <a:xfrm>
            <a:off x="0" y="658102"/>
            <a:ext cx="12192000" cy="1806841"/>
          </a:xfrm>
          <a:prstGeom prst="rect">
            <a:avLst/>
          </a:prstGeom>
          <a:noFill/>
        </p:spPr>
        <p:txBody>
          <a:bodyPr wrap="square" rtlCol="0">
            <a:spAutoFit/>
          </a:bodyPr>
          <a:lstStyle/>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tools responsibly and ethically to enhance learning and research</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for brainstorming and proofreading</a:t>
            </a:r>
          </a:p>
          <a:p>
            <a:pPr marL="342900" indent="-342900">
              <a:lnSpc>
                <a:spcPct val="130000"/>
              </a:lnSpc>
              <a:spcBef>
                <a:spcPts val="600"/>
              </a:spcBef>
              <a:spcAft>
                <a:spcPts val="600"/>
              </a:spcAft>
              <a:buBlip>
                <a:blip r:embed="rId3"/>
              </a:buBlip>
            </a:pPr>
            <a:r>
              <a:rPr lang="en-US" dirty="0">
                <a:solidFill>
                  <a:srgbClr val="0000FF"/>
                </a:solidFill>
                <a:latin typeface="Garamond" panose="02020404030301010803" pitchFamily="18" charset="0"/>
              </a:rPr>
              <a:t>Do</a:t>
            </a:r>
            <a:r>
              <a:rPr lang="en-US" dirty="0">
                <a:latin typeface="Garamond" panose="02020404030301010803" pitchFamily="18" charset="0"/>
              </a:rPr>
              <a:t> cite any AI assistance</a:t>
            </a:r>
          </a:p>
        </p:txBody>
      </p:sp>
      <p:sp>
        <p:nvSpPr>
          <p:cNvPr id="15" name="TextBox 14">
            <a:extLst>
              <a:ext uri="{FF2B5EF4-FFF2-40B4-BE49-F238E27FC236}">
                <a16:creationId xmlns:a16="http://schemas.microsoft.com/office/drawing/2014/main" id="{A90ADE8B-1120-A5E5-EB18-7D3A3D64DE0B}"/>
              </a:ext>
            </a:extLst>
          </p:cNvPr>
          <p:cNvSpPr txBox="1"/>
          <p:nvPr/>
        </p:nvSpPr>
        <p:spPr>
          <a:xfrm>
            <a:off x="0" y="2513743"/>
            <a:ext cx="12192000" cy="2440861"/>
          </a:xfrm>
          <a:prstGeom prst="rect">
            <a:avLst/>
          </a:prstGeom>
          <a:noFill/>
        </p:spPr>
        <p:txBody>
          <a:bodyPr wrap="square" rtlCol="0">
            <a:spAutoFit/>
          </a:bodyPr>
          <a:lstStyle/>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 </a:t>
            </a:r>
            <a:r>
              <a:rPr lang="en-US" dirty="0">
                <a:latin typeface="Garamond" panose="02020404030301010803" pitchFamily="18" charset="0"/>
              </a:rPr>
              <a:t>blindly trust </a:t>
            </a:r>
            <a:r>
              <a:rPr lang="en-US" dirty="0" err="1">
                <a:latin typeface="Garamond" panose="02020404030301010803" pitchFamily="18" charset="0"/>
              </a:rPr>
              <a:t>GenAI</a:t>
            </a:r>
            <a:r>
              <a:rPr lang="en-US" dirty="0">
                <a:latin typeface="Garamond" panose="02020404030301010803" pitchFamily="18" charset="0"/>
              </a:rPr>
              <a:t> without fact-checking</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as the only source of information</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use </a:t>
            </a:r>
            <a:r>
              <a:rPr lang="en-US" dirty="0" err="1">
                <a:latin typeface="Garamond" panose="02020404030301010803" pitchFamily="18" charset="0"/>
              </a:rPr>
              <a:t>GenAI</a:t>
            </a:r>
            <a:r>
              <a:rPr lang="en-US" dirty="0">
                <a:latin typeface="Garamond" panose="02020404030301010803" pitchFamily="18" charset="0"/>
              </a:rPr>
              <a:t> to complete entire assignments</a:t>
            </a:r>
          </a:p>
          <a:p>
            <a:pPr marL="342900" indent="-342900">
              <a:lnSpc>
                <a:spcPct val="130000"/>
              </a:lnSpc>
              <a:spcBef>
                <a:spcPts val="600"/>
              </a:spcBef>
              <a:spcAft>
                <a:spcPts val="600"/>
              </a:spcAft>
              <a:buBlip>
                <a:blip r:embed="rId4">
                  <a:extLst>
                    <a:ext uri="{96DAC541-7B7A-43D3-8B79-37D633B846F1}">
                      <asvg:svgBlip xmlns:asvg="http://schemas.microsoft.com/office/drawing/2016/SVG/main" r:embed="rId5"/>
                    </a:ext>
                  </a:extLst>
                </a:blip>
              </a:buBlip>
            </a:pPr>
            <a:r>
              <a:rPr lang="en-US" dirty="0">
                <a:solidFill>
                  <a:srgbClr val="FF0000"/>
                </a:solidFill>
                <a:latin typeface="Garamond" panose="02020404030301010803" pitchFamily="18" charset="0"/>
              </a:rPr>
              <a:t>Don’t</a:t>
            </a:r>
            <a:r>
              <a:rPr lang="en-US" dirty="0">
                <a:latin typeface="Garamond" panose="02020404030301010803" pitchFamily="18" charset="0"/>
              </a:rPr>
              <a:t> overuse </a:t>
            </a:r>
            <a:r>
              <a:rPr lang="en-US" dirty="0" err="1">
                <a:latin typeface="Garamond" panose="02020404030301010803" pitchFamily="18" charset="0"/>
              </a:rPr>
              <a:t>GenAI</a:t>
            </a:r>
            <a:r>
              <a:rPr lang="en-US" dirty="0">
                <a:latin typeface="Garamond" panose="02020404030301010803" pitchFamily="18" charset="0"/>
              </a:rPr>
              <a:t> to avoid cognitive offloading </a:t>
            </a:r>
          </a:p>
        </p:txBody>
      </p:sp>
      <p:pic>
        <p:nvPicPr>
          <p:cNvPr id="7" name="Picture 6">
            <a:extLst>
              <a:ext uri="{FF2B5EF4-FFF2-40B4-BE49-F238E27FC236}">
                <a16:creationId xmlns:a16="http://schemas.microsoft.com/office/drawing/2014/main" id="{EABA76A1-58AA-2959-4D72-D2D7D88E9C7C}"/>
              </a:ext>
            </a:extLst>
          </p:cNvPr>
          <p:cNvPicPr>
            <a:picLocks noChangeAspect="1"/>
          </p:cNvPicPr>
          <p:nvPr/>
        </p:nvPicPr>
        <p:blipFill>
          <a:blip r:embed="rId6"/>
          <a:srcRect r="10923"/>
          <a:stretch/>
        </p:blipFill>
        <p:spPr>
          <a:xfrm>
            <a:off x="6812928" y="1324748"/>
            <a:ext cx="5369030" cy="4733151"/>
          </a:xfrm>
          <a:prstGeom prst="rect">
            <a:avLst/>
          </a:prstGeom>
        </p:spPr>
      </p:pic>
    </p:spTree>
    <p:extLst>
      <p:ext uri="{BB962C8B-B14F-4D97-AF65-F5344CB8AC3E}">
        <p14:creationId xmlns:p14="http://schemas.microsoft.com/office/powerpoint/2010/main" val="11683173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25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25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25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left)">
                                      <p:cBhvr>
                                        <p:cTn id="22" dur="25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25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2" end="2"/>
                                            </p:txEl>
                                          </p:spTgt>
                                        </p:tgtEl>
                                        <p:attrNameLst>
                                          <p:attrName>style.visibility</p:attrName>
                                        </p:attrNameLst>
                                      </p:cBhvr>
                                      <p:to>
                                        <p:strVal val="visible"/>
                                      </p:to>
                                    </p:set>
                                    <p:animEffect transition="in" filter="wipe(left)">
                                      <p:cBhvr>
                                        <p:cTn id="32" dur="250"/>
                                        <p:tgtEl>
                                          <p:spTgt spid="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animEffect transition="in" filter="wipe(left)">
                                      <p:cBhvr>
                                        <p:cTn id="37"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B643-56E7-9A24-103F-1BD75803D2DB}"/>
            </a:ext>
          </a:extLst>
        </p:cNvPr>
        <p:cNvGrpSpPr/>
        <p:nvPr/>
      </p:nvGrpSpPr>
      <p:grpSpPr>
        <a:xfrm>
          <a:off x="0" y="0"/>
          <a:ext cx="0" cy="0"/>
          <a:chOff x="0" y="0"/>
          <a:chExt cx="0" cy="0"/>
        </a:xfrm>
      </p:grpSpPr>
      <p:pic>
        <p:nvPicPr>
          <p:cNvPr id="1028" name="Picture 4" descr="Satire | How to overcome brain rot - The Hindu">
            <a:extLst>
              <a:ext uri="{FF2B5EF4-FFF2-40B4-BE49-F238E27FC236}">
                <a16:creationId xmlns:a16="http://schemas.microsoft.com/office/drawing/2014/main" id="{DE5A4FEE-00A8-1F9A-B7C9-B5523E7AF4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425" y="5141969"/>
            <a:ext cx="1979785" cy="17372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CAF3B046-3C47-CC76-DD72-4BACEEB61C95}"/>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dirty="0" err="1">
                <a:solidFill>
                  <a:schemeClr val="tx1"/>
                </a:solidFill>
                <a:latin typeface="Garamond" panose="02020404030301010803" pitchFamily="18" charset="0"/>
              </a:rPr>
              <a:t>GenAI</a:t>
            </a:r>
            <a:r>
              <a:rPr lang="en-CA" sz="3600" b="1" dirty="0">
                <a:solidFill>
                  <a:schemeClr val="tx1"/>
                </a:solidFill>
                <a:latin typeface="Garamond" panose="02020404030301010803" pitchFamily="18" charset="0"/>
              </a:rPr>
              <a:t> Dos and Don’ts</a:t>
            </a:r>
            <a:endParaRPr lang="en-US" sz="3600" b="1" dirty="0">
              <a:solidFill>
                <a:schemeClr val="tx1"/>
              </a:solidFill>
              <a:latin typeface="Garamond" panose="02020404030301010803" pitchFamily="18" charset="0"/>
            </a:endParaRPr>
          </a:p>
        </p:txBody>
      </p:sp>
      <p:sp>
        <p:nvSpPr>
          <p:cNvPr id="21" name="Rectangle: Rounded Corners 20">
            <a:extLst>
              <a:ext uri="{FF2B5EF4-FFF2-40B4-BE49-F238E27FC236}">
                <a16:creationId xmlns:a16="http://schemas.microsoft.com/office/drawing/2014/main" id="{063BE341-7EF5-663B-F20B-47F7AEF608A0}"/>
              </a:ext>
            </a:extLst>
          </p:cNvPr>
          <p:cNvSpPr/>
          <p:nvPr/>
        </p:nvSpPr>
        <p:spPr>
          <a:xfrm>
            <a:off x="4200487" y="909630"/>
            <a:ext cx="2697686" cy="546047"/>
          </a:xfrm>
          <a:prstGeom prst="roundRect">
            <a:avLst/>
          </a:prstGeom>
          <a:solidFill>
            <a:srgbClr val="FFD1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Over-reliance on AI</a:t>
            </a:r>
          </a:p>
        </p:txBody>
      </p:sp>
      <p:sp>
        <p:nvSpPr>
          <p:cNvPr id="22" name="Rectangle: Rounded Corners 21">
            <a:extLst>
              <a:ext uri="{FF2B5EF4-FFF2-40B4-BE49-F238E27FC236}">
                <a16:creationId xmlns:a16="http://schemas.microsoft.com/office/drawing/2014/main" id="{F270329A-6662-C2CB-51A9-012C24F3B22F}"/>
              </a:ext>
            </a:extLst>
          </p:cNvPr>
          <p:cNvSpPr/>
          <p:nvPr/>
        </p:nvSpPr>
        <p:spPr>
          <a:xfrm>
            <a:off x="4005260" y="1930957"/>
            <a:ext cx="3088141" cy="546047"/>
          </a:xfrm>
          <a:prstGeom prst="roundRect">
            <a:avLst/>
          </a:prstGeom>
          <a:solidFill>
            <a:srgbClr val="FF8F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Cognitive offloading </a:t>
            </a:r>
          </a:p>
        </p:txBody>
      </p:sp>
      <p:cxnSp>
        <p:nvCxnSpPr>
          <p:cNvPr id="24" name="Straight Arrow Connector 23">
            <a:extLst>
              <a:ext uri="{FF2B5EF4-FFF2-40B4-BE49-F238E27FC236}">
                <a16:creationId xmlns:a16="http://schemas.microsoft.com/office/drawing/2014/main" id="{ACC85237-1655-AE96-F2E7-8DF31D12549C}"/>
              </a:ext>
            </a:extLst>
          </p:cNvPr>
          <p:cNvCxnSpPr>
            <a:cxnSpLocks/>
            <a:stCxn id="21" idx="2"/>
            <a:endCxn id="22" idx="0"/>
          </p:cNvCxnSpPr>
          <p:nvPr/>
        </p:nvCxnSpPr>
        <p:spPr>
          <a:xfrm>
            <a:off x="5549330" y="1455677"/>
            <a:ext cx="1" cy="47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81AE2873-AE3F-36A9-FC52-D247C1E74B64}"/>
              </a:ext>
            </a:extLst>
          </p:cNvPr>
          <p:cNvSpPr/>
          <p:nvPr/>
        </p:nvSpPr>
        <p:spPr>
          <a:xfrm>
            <a:off x="880626" y="3182333"/>
            <a:ext cx="2730233" cy="770640"/>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Memory retention (‘Google effect’)</a:t>
            </a:r>
          </a:p>
        </p:txBody>
      </p:sp>
      <p:sp>
        <p:nvSpPr>
          <p:cNvPr id="27" name="Rectangle: Rounded Corners 26">
            <a:extLst>
              <a:ext uri="{FF2B5EF4-FFF2-40B4-BE49-F238E27FC236}">
                <a16:creationId xmlns:a16="http://schemas.microsoft.com/office/drawing/2014/main" id="{FC948EF2-F0E8-470C-9479-116E3F44D368}"/>
              </a:ext>
            </a:extLst>
          </p:cNvPr>
          <p:cNvSpPr/>
          <p:nvPr/>
        </p:nvSpPr>
        <p:spPr>
          <a:xfrm>
            <a:off x="4083407" y="3182332"/>
            <a:ext cx="2929515" cy="770640"/>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Fragmentation of attention</a:t>
            </a:r>
          </a:p>
        </p:txBody>
      </p:sp>
      <p:sp>
        <p:nvSpPr>
          <p:cNvPr id="28" name="Rectangle: Rounded Corners 27">
            <a:extLst>
              <a:ext uri="{FF2B5EF4-FFF2-40B4-BE49-F238E27FC236}">
                <a16:creationId xmlns:a16="http://schemas.microsoft.com/office/drawing/2014/main" id="{742A78BD-E8C5-BA25-A272-48A0B22A1656}"/>
              </a:ext>
            </a:extLst>
          </p:cNvPr>
          <p:cNvSpPr/>
          <p:nvPr/>
        </p:nvSpPr>
        <p:spPr>
          <a:xfrm>
            <a:off x="7455725" y="3182330"/>
            <a:ext cx="2929515" cy="770641"/>
          </a:xfrm>
          <a:prstGeom prst="roundRect">
            <a:avLst/>
          </a:prstGeom>
          <a:solidFill>
            <a:srgbClr val="FF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Reduced problem-solving ability</a:t>
            </a:r>
          </a:p>
        </p:txBody>
      </p:sp>
      <p:sp>
        <p:nvSpPr>
          <p:cNvPr id="29" name="Rectangle: Rounded Corners 28">
            <a:extLst>
              <a:ext uri="{FF2B5EF4-FFF2-40B4-BE49-F238E27FC236}">
                <a16:creationId xmlns:a16="http://schemas.microsoft.com/office/drawing/2014/main" id="{F750F532-EEEC-8E9E-859E-7248EC5134C7}"/>
              </a:ext>
            </a:extLst>
          </p:cNvPr>
          <p:cNvSpPr/>
          <p:nvPr/>
        </p:nvSpPr>
        <p:spPr>
          <a:xfrm>
            <a:off x="3923218" y="4572000"/>
            <a:ext cx="3249891" cy="54604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Shantell Sans" pitchFamily="2" charset="0"/>
                <a:cs typeface="Shantell Sans" pitchFamily="2" charset="0"/>
              </a:rPr>
              <a:t>Loss of critical thinking</a:t>
            </a:r>
          </a:p>
        </p:txBody>
      </p:sp>
      <p:cxnSp>
        <p:nvCxnSpPr>
          <p:cNvPr id="30" name="Straight Arrow Connector 29">
            <a:extLst>
              <a:ext uri="{FF2B5EF4-FFF2-40B4-BE49-F238E27FC236}">
                <a16:creationId xmlns:a16="http://schemas.microsoft.com/office/drawing/2014/main" id="{3090E1C7-F93F-9857-EC66-B4AC2432B818}"/>
              </a:ext>
            </a:extLst>
          </p:cNvPr>
          <p:cNvCxnSpPr>
            <a:cxnSpLocks/>
            <a:stCxn id="22" idx="1"/>
            <a:endCxn id="26" idx="0"/>
          </p:cNvCxnSpPr>
          <p:nvPr/>
        </p:nvCxnSpPr>
        <p:spPr>
          <a:xfrm rot="10800000" flipV="1">
            <a:off x="2245744" y="2203981"/>
            <a:ext cx="1759517" cy="9783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9">
            <a:extLst>
              <a:ext uri="{FF2B5EF4-FFF2-40B4-BE49-F238E27FC236}">
                <a16:creationId xmlns:a16="http://schemas.microsoft.com/office/drawing/2014/main" id="{4440045A-6413-B243-8D9F-ED19B682266A}"/>
              </a:ext>
            </a:extLst>
          </p:cNvPr>
          <p:cNvCxnSpPr>
            <a:cxnSpLocks/>
            <a:stCxn id="22" idx="2"/>
            <a:endCxn id="27" idx="0"/>
          </p:cNvCxnSpPr>
          <p:nvPr/>
        </p:nvCxnSpPr>
        <p:spPr>
          <a:xfrm rot="5400000">
            <a:off x="5196084" y="2829085"/>
            <a:ext cx="705328" cy="1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29">
            <a:extLst>
              <a:ext uri="{FF2B5EF4-FFF2-40B4-BE49-F238E27FC236}">
                <a16:creationId xmlns:a16="http://schemas.microsoft.com/office/drawing/2014/main" id="{E2477809-D9F6-DB25-DDC3-13B32A47BD04}"/>
              </a:ext>
            </a:extLst>
          </p:cNvPr>
          <p:cNvCxnSpPr>
            <a:cxnSpLocks/>
            <a:stCxn id="22" idx="3"/>
            <a:endCxn id="28" idx="0"/>
          </p:cNvCxnSpPr>
          <p:nvPr/>
        </p:nvCxnSpPr>
        <p:spPr>
          <a:xfrm>
            <a:off x="7093401" y="2203981"/>
            <a:ext cx="1827082" cy="9783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9">
            <a:extLst>
              <a:ext uri="{FF2B5EF4-FFF2-40B4-BE49-F238E27FC236}">
                <a16:creationId xmlns:a16="http://schemas.microsoft.com/office/drawing/2014/main" id="{7E39A87A-F03B-2E93-32CE-8EC5CF09B66C}"/>
              </a:ext>
            </a:extLst>
          </p:cNvPr>
          <p:cNvCxnSpPr>
            <a:cxnSpLocks/>
            <a:stCxn id="28" idx="2"/>
            <a:endCxn id="29" idx="3"/>
          </p:cNvCxnSpPr>
          <p:nvPr/>
        </p:nvCxnSpPr>
        <p:spPr>
          <a:xfrm rot="5400000">
            <a:off x="7600770" y="3525310"/>
            <a:ext cx="892053" cy="1747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9">
            <a:extLst>
              <a:ext uri="{FF2B5EF4-FFF2-40B4-BE49-F238E27FC236}">
                <a16:creationId xmlns:a16="http://schemas.microsoft.com/office/drawing/2014/main" id="{75902E45-2E31-C0D6-780F-22FDF79E70F6}"/>
              </a:ext>
            </a:extLst>
          </p:cNvPr>
          <p:cNvCxnSpPr>
            <a:cxnSpLocks/>
            <a:stCxn id="27" idx="2"/>
            <a:endCxn id="29" idx="0"/>
          </p:cNvCxnSpPr>
          <p:nvPr/>
        </p:nvCxnSpPr>
        <p:spPr>
          <a:xfrm rot="5400000">
            <a:off x="5238651" y="4262486"/>
            <a:ext cx="61902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9">
            <a:extLst>
              <a:ext uri="{FF2B5EF4-FFF2-40B4-BE49-F238E27FC236}">
                <a16:creationId xmlns:a16="http://schemas.microsoft.com/office/drawing/2014/main" id="{06A38B35-927A-DD69-D385-E8DE5F58C58D}"/>
              </a:ext>
            </a:extLst>
          </p:cNvPr>
          <p:cNvCxnSpPr>
            <a:cxnSpLocks/>
            <a:stCxn id="26" idx="2"/>
            <a:endCxn id="29" idx="1"/>
          </p:cNvCxnSpPr>
          <p:nvPr/>
        </p:nvCxnSpPr>
        <p:spPr>
          <a:xfrm rot="16200000" flipH="1">
            <a:off x="2638455" y="3560260"/>
            <a:ext cx="892051" cy="1677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53" name="TextBox 1052">
            <a:extLst>
              <a:ext uri="{FF2B5EF4-FFF2-40B4-BE49-F238E27FC236}">
                <a16:creationId xmlns:a16="http://schemas.microsoft.com/office/drawing/2014/main" id="{7C3F70B6-F30C-72F1-8304-2D3442A984C3}"/>
              </a:ext>
            </a:extLst>
          </p:cNvPr>
          <p:cNvSpPr txBox="1"/>
          <p:nvPr/>
        </p:nvSpPr>
        <p:spPr>
          <a:xfrm>
            <a:off x="6400800" y="6470971"/>
            <a:ext cx="5791200" cy="387029"/>
          </a:xfrm>
          <a:prstGeom prst="rect">
            <a:avLst/>
          </a:prstGeom>
          <a:noFill/>
        </p:spPr>
        <p:txBody>
          <a:bodyPr wrap="square">
            <a:spAutoFit/>
          </a:bodyPr>
          <a:lstStyle/>
          <a:p>
            <a:r>
              <a:rPr lang="en-US" sz="1800">
                <a:latin typeface="Shantell Sans" pitchFamily="2" charset="0"/>
                <a:cs typeface="Shantell Sans" pitchFamily="2" charset="0"/>
              </a:rPr>
              <a:t>Engineer – Critical Thinking = </a:t>
            </a:r>
            <a:r>
              <a:rPr lang="en-US" sz="1800" err="1">
                <a:latin typeface="Shantell Sans" pitchFamily="2" charset="0"/>
                <a:cs typeface="Shantell Sans" pitchFamily="2" charset="0"/>
              </a:rPr>
              <a:t>Unengineer</a:t>
            </a:r>
            <a:endParaRPr lang="en-US" sz="1800">
              <a:latin typeface="Shantell Sans" pitchFamily="2" charset="0"/>
              <a:cs typeface="Shantell Sans" pitchFamily="2" charset="0"/>
            </a:endParaRPr>
          </a:p>
        </p:txBody>
      </p:sp>
    </p:spTree>
    <p:extLst>
      <p:ext uri="{BB962C8B-B14F-4D97-AF65-F5344CB8AC3E}">
        <p14:creationId xmlns:p14="http://schemas.microsoft.com/office/powerpoint/2010/main" val="308430180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2819401"/>
            <a:ext cx="12192000" cy="904863"/>
          </a:xfrm>
          <a:prstGeom prst="rect">
            <a:avLst/>
          </a:prstGeom>
          <a:noFill/>
          <a:ln w="9525">
            <a:noFill/>
            <a:miter lim="800000"/>
            <a:headEnd/>
            <a:tailEnd/>
          </a:ln>
        </p:spPr>
        <p:txBody>
          <a:bodyPr wrap="square">
            <a:spAutoFit/>
          </a:bodyPr>
          <a:lstStyle/>
          <a:p>
            <a:pPr algn="ctr">
              <a:defRPr/>
            </a:pPr>
            <a:r>
              <a:rPr lang="en-US" sz="4800" b="1" i="1">
                <a:effectLst>
                  <a:outerShdw blurRad="38100" dist="38100" dir="2700000" algn="tl">
                    <a:srgbClr val="C0C0C0"/>
                  </a:outerShdw>
                </a:effectLst>
                <a:latin typeface="Garamond" panose="02020404030301010803" pitchFamily="18" charset="0"/>
                <a:cs typeface="Times New Roman" pitchFamily="18" charset="0"/>
              </a:rPr>
              <a:t>Questions?</a:t>
            </a:r>
          </a:p>
        </p:txBody>
      </p:sp>
      <p:sp>
        <p:nvSpPr>
          <p:cNvPr id="5" name="Rectangle 9"/>
          <p:cNvSpPr>
            <a:spLocks noChangeArrowheads="1"/>
          </p:cNvSpPr>
          <p:nvPr/>
        </p:nvSpPr>
        <p:spPr bwMode="auto">
          <a:xfrm>
            <a:off x="0" y="154024"/>
            <a:ext cx="121920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Garamond" panose="02020404030301010803" pitchFamily="18" charset="0"/>
            </a:endParaRPr>
          </a:p>
        </p:txBody>
      </p:sp>
    </p:spTree>
    <p:extLst>
      <p:ext uri="{BB962C8B-B14F-4D97-AF65-F5344CB8AC3E}">
        <p14:creationId xmlns:p14="http://schemas.microsoft.com/office/powerpoint/2010/main" val="46801768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17" name="Rounded Rectangle 16"/>
          <p:cNvSpPr/>
          <p:nvPr/>
        </p:nvSpPr>
        <p:spPr>
          <a:xfrm>
            <a:off x="4660645" y="4013470"/>
            <a:ext cx="3764639" cy="691728"/>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r>
              <a:rPr lang="en-CA" sz="1800" b="1" dirty="0">
                <a:solidFill>
                  <a:schemeClr val="tx1"/>
                </a:solidFill>
                <a:latin typeface="Garamond" panose="02020404030301010803" pitchFamily="18" charset="0"/>
                <a:cs typeface="Shantell Sans" pitchFamily="2" charset="0"/>
              </a:rPr>
              <a:t>Optimization Algorithm</a:t>
            </a:r>
          </a:p>
        </p:txBody>
      </p:sp>
      <p:cxnSp>
        <p:nvCxnSpPr>
          <p:cNvPr id="31" name="Straight Arrow Connector 30"/>
          <p:cNvCxnSpPr>
            <a:cxnSpLocks/>
            <a:stCxn id="17" idx="3"/>
            <a:endCxn id="43" idx="1"/>
          </p:cNvCxnSpPr>
          <p:nvPr/>
        </p:nvCxnSpPr>
        <p:spPr>
          <a:xfrm>
            <a:off x="8425284" y="4359334"/>
            <a:ext cx="918844" cy="10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7" idx="0"/>
            <a:endCxn id="17" idx="2"/>
          </p:cNvCxnSpPr>
          <p:nvPr/>
        </p:nvCxnSpPr>
        <p:spPr>
          <a:xfrm flipV="1">
            <a:off x="6542965" y="4705198"/>
            <a:ext cx="0" cy="447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15"/>
          <p:cNvSpPr>
            <a:spLocks noChangeArrowheads="1"/>
          </p:cNvSpPr>
          <p:nvPr/>
        </p:nvSpPr>
        <p:spPr bwMode="auto">
          <a:xfrm>
            <a:off x="9344128" y="4015254"/>
            <a:ext cx="2285996" cy="69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800" dirty="0">
                <a:latin typeface="Garamond" panose="02020404030301010803" pitchFamily="18" charset="0"/>
                <a:cs typeface="Shantell Sans" pitchFamily="2" charset="0"/>
              </a:rPr>
              <a:t>Optimal or near-optimal solution</a:t>
            </a:r>
          </a:p>
        </p:txBody>
      </p:sp>
      <p:cxnSp>
        <p:nvCxnSpPr>
          <p:cNvPr id="46" name="Straight Arrow Connector 45"/>
          <p:cNvCxnSpPr>
            <a:cxnSpLocks/>
            <a:stCxn id="18" idx="3"/>
            <a:endCxn id="17" idx="1"/>
          </p:cNvCxnSpPr>
          <p:nvPr/>
        </p:nvCxnSpPr>
        <p:spPr>
          <a:xfrm flipV="1">
            <a:off x="3476722" y="4359334"/>
            <a:ext cx="1183923" cy="98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18">
            <a:extLst>
              <a:ext uri="{FF2B5EF4-FFF2-40B4-BE49-F238E27FC236}">
                <a16:creationId xmlns:a16="http://schemas.microsoft.com/office/drawing/2014/main" id="{AF8CE3C0-09D5-40FB-9456-60771AB2E234}"/>
              </a:ext>
            </a:extLst>
          </p:cNvPr>
          <p:cNvSpPr/>
          <p:nvPr/>
        </p:nvSpPr>
        <p:spPr>
          <a:xfrm>
            <a:off x="4660646" y="5152975"/>
            <a:ext cx="3764638" cy="1598345"/>
          </a:xfrm>
          <a:prstGeom prst="roundRect">
            <a:avLst>
              <a:gd name="adj" fmla="val 0"/>
            </a:avLst>
          </a:prstGeom>
          <a:solidFill>
            <a:srgbClr val="FFB9B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CA" sz="1800" dirty="0">
                <a:solidFill>
                  <a:schemeClr val="tx1"/>
                </a:solidFill>
                <a:latin typeface="Garamond" panose="02020404030301010803" pitchFamily="18" charset="0"/>
                <a:cs typeface="Shantell Sans" pitchFamily="2" charset="0"/>
              </a:rPr>
              <a:t>Adaptation</a:t>
            </a: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Deterministic approach</a:t>
            </a: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Adaptive approach</a:t>
            </a: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Self-adaptive approach</a:t>
            </a:r>
            <a:endParaRPr lang="en-CA" sz="1800" dirty="0">
              <a:solidFill>
                <a:schemeClr val="tx1"/>
              </a:solidFill>
              <a:latin typeface="Garamond" panose="02020404030301010803" pitchFamily="18" charset="0"/>
              <a:cs typeface="Shantell Sans" pitchFamily="2" charset="0"/>
            </a:endParaRPr>
          </a:p>
        </p:txBody>
      </p:sp>
      <p:sp>
        <p:nvSpPr>
          <p:cNvPr id="18" name="Rounded Rectangle 68">
            <a:extLst>
              <a:ext uri="{FF2B5EF4-FFF2-40B4-BE49-F238E27FC236}">
                <a16:creationId xmlns:a16="http://schemas.microsoft.com/office/drawing/2014/main" id="{F9E45CE0-2EC6-4E86-A563-627F20BD6984}"/>
              </a:ext>
            </a:extLst>
          </p:cNvPr>
          <p:cNvSpPr/>
          <p:nvPr/>
        </p:nvSpPr>
        <p:spPr>
          <a:xfrm>
            <a:off x="329723" y="3585576"/>
            <a:ext cx="3146999" cy="1549477"/>
          </a:xfrm>
          <a:prstGeom prst="roundRect">
            <a:avLst>
              <a:gd name="adj" fmla="val 2866"/>
            </a:avLst>
          </a:prstGeom>
          <a:solidFill>
            <a:srgbClr val="FFFFD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CA" sz="1800" dirty="0">
                <a:solidFill>
                  <a:schemeClr val="tx1"/>
                </a:solidFill>
                <a:latin typeface="Garamond" panose="02020404030301010803" pitchFamily="18" charset="0"/>
                <a:cs typeface="Shantell Sans" pitchFamily="2" charset="0"/>
              </a:rPr>
              <a:t>An ill-structured problem</a:t>
            </a:r>
            <a:endParaRPr lang="en-CA" sz="1800" b="1" dirty="0">
              <a:solidFill>
                <a:schemeClr val="tx1"/>
              </a:solidFill>
              <a:latin typeface="Garamond" panose="02020404030301010803" pitchFamily="18" charset="0"/>
              <a:cs typeface="Shantell Sans" pitchFamily="2" charset="0"/>
            </a:endParaRP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Design problem</a:t>
            </a: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Planning problem</a:t>
            </a:r>
          </a:p>
          <a:p>
            <a:pPr marL="180975" indent="-180975">
              <a:spcBef>
                <a:spcPts val="300"/>
              </a:spcBef>
              <a:spcAft>
                <a:spcPts val="300"/>
              </a:spcAft>
              <a:buFont typeface="Arial" panose="020B0604020202020204" pitchFamily="34" charset="0"/>
              <a:buChar char="•"/>
            </a:pPr>
            <a:r>
              <a:rPr lang="en-US" sz="1800" dirty="0">
                <a:solidFill>
                  <a:schemeClr val="tx1"/>
                </a:solidFill>
                <a:latin typeface="Garamond" panose="02020404030301010803" pitchFamily="18" charset="0"/>
                <a:cs typeface="Shantell Sans" pitchFamily="2" charset="0"/>
              </a:rPr>
              <a:t>Control problem</a:t>
            </a:r>
          </a:p>
        </p:txBody>
      </p:sp>
      <p:sp>
        <p:nvSpPr>
          <p:cNvPr id="36" name="TextBox 35">
            <a:extLst>
              <a:ext uri="{FF2B5EF4-FFF2-40B4-BE49-F238E27FC236}">
                <a16:creationId xmlns:a16="http://schemas.microsoft.com/office/drawing/2014/main" id="{20373922-74C2-41F3-BEDF-39F89EA8913A}"/>
              </a:ext>
            </a:extLst>
          </p:cNvPr>
          <p:cNvSpPr txBox="1"/>
          <p:nvPr/>
        </p:nvSpPr>
        <p:spPr>
          <a:xfrm>
            <a:off x="4895901" y="3166012"/>
            <a:ext cx="3286565" cy="385618"/>
          </a:xfrm>
          <a:prstGeom prst="rect">
            <a:avLst/>
          </a:prstGeom>
          <a:noFill/>
        </p:spPr>
        <p:txBody>
          <a:bodyPr wrap="square">
            <a:spAutoFit/>
          </a:bodyPr>
          <a:lstStyle/>
          <a:p>
            <a:pPr algn="ctr"/>
            <a:r>
              <a:rPr lang="en-CA" sz="1800" dirty="0">
                <a:latin typeface="Garamond" panose="02020404030301010803" pitchFamily="18" charset="0"/>
                <a:cs typeface="Shantell Sans" pitchFamily="2" charset="0"/>
              </a:rPr>
              <a:t>Exploration-exploitation dilemma</a:t>
            </a:r>
          </a:p>
        </p:txBody>
      </p:sp>
      <p:cxnSp>
        <p:nvCxnSpPr>
          <p:cNvPr id="38" name="Straight Arrow Connector 37">
            <a:extLst>
              <a:ext uri="{FF2B5EF4-FFF2-40B4-BE49-F238E27FC236}">
                <a16:creationId xmlns:a16="http://schemas.microsoft.com/office/drawing/2014/main" id="{2CAD2FCA-DF7F-47E4-9A3F-FFB8516B81EF}"/>
              </a:ext>
            </a:extLst>
          </p:cNvPr>
          <p:cNvCxnSpPr>
            <a:cxnSpLocks/>
            <a:stCxn id="36" idx="2"/>
            <a:endCxn id="17" idx="0"/>
          </p:cNvCxnSpPr>
          <p:nvPr/>
        </p:nvCxnSpPr>
        <p:spPr>
          <a:xfrm>
            <a:off x="6539184" y="3551630"/>
            <a:ext cx="3781" cy="461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92F332-0400-B3BC-509F-EF32550E01D7}"/>
              </a:ext>
            </a:extLst>
          </p:cNvPr>
          <p:cNvSpPr txBox="1"/>
          <p:nvPr/>
        </p:nvSpPr>
        <p:spPr>
          <a:xfrm>
            <a:off x="-1" y="646969"/>
            <a:ext cx="12192000" cy="2459328"/>
          </a:xfrm>
          <a:prstGeom prst="rect">
            <a:avLst/>
          </a:prstGeom>
          <a:noFill/>
        </p:spPr>
        <p:txBody>
          <a:bodyPr wrap="square">
            <a:spAutoFit/>
          </a:bodyPr>
          <a:lstStyle/>
          <a:p>
            <a:pPr>
              <a:lnSpc>
                <a:spcPct val="130000"/>
              </a:lnSpc>
              <a:spcBef>
                <a:spcPts val="600"/>
              </a:spcBef>
              <a:spcAft>
                <a:spcPts val="600"/>
              </a:spcAft>
            </a:pPr>
            <a:r>
              <a:rPr lang="en-US" dirty="0">
                <a:latin typeface="Garamond" panose="02020404030301010803" pitchFamily="18" charset="0"/>
              </a:rPr>
              <a:t>This course provides a comprehensive introduction to the field of optimization using modern AI techniques. Students will learn to apply various optimization algorithms to solve real-world design, planning, and control problems. The course will explore both deterministic and stochastic methods, including graph search, trajectory-based, evolutionary, and swarm intelligence algorithms, as well as machine learning approaches to optimization. Adaptive aspects of these algorithms will be discussed.</a:t>
            </a:r>
          </a:p>
        </p:txBody>
      </p:sp>
    </p:spTree>
    <p:extLst>
      <p:ext uri="{BB962C8B-B14F-4D97-AF65-F5344CB8AC3E}">
        <p14:creationId xmlns:p14="http://schemas.microsoft.com/office/powerpoint/2010/main" val="21076187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ACE66-9F59-34A6-6009-FB2D7E2B06B9}"/>
            </a:ext>
          </a:extLst>
        </p:cNvPr>
        <p:cNvGrpSpPr/>
        <p:nvPr/>
      </p:nvGrpSpPr>
      <p:grpSpPr>
        <a:xfrm>
          <a:off x="0" y="0"/>
          <a:ext cx="0" cy="0"/>
          <a:chOff x="0" y="0"/>
          <a:chExt cx="0" cy="0"/>
        </a:xfrm>
      </p:grpSpPr>
      <p:pic>
        <p:nvPicPr>
          <p:cNvPr id="4108" name="Picture 12" descr="DiDi Logo and symbol, meaning, history ...">
            <a:extLst>
              <a:ext uri="{FF2B5EF4-FFF2-40B4-BE49-F238E27FC236}">
                <a16:creationId xmlns:a16="http://schemas.microsoft.com/office/drawing/2014/main" id="{AACAD416-12B7-3757-C6E4-299AB92D3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6094" y="2614266"/>
            <a:ext cx="881856" cy="4938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9D07A848-1B93-5C52-6AC9-7106B0E1DD77}"/>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37E045DF-EF6D-62A8-7506-C20CE8DA242C}"/>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dirty="0">
                <a:solidFill>
                  <a:schemeClr val="tx1"/>
                </a:solidFill>
                <a:latin typeface="Garamond" panose="02020404030301010803" pitchFamily="18" charset="0"/>
              </a:rPr>
              <a:t>Optimization is everywhere</a:t>
            </a:r>
          </a:p>
        </p:txBody>
      </p:sp>
      <p:sp>
        <p:nvSpPr>
          <p:cNvPr id="88" name="TextBox 87">
            <a:extLst>
              <a:ext uri="{FF2B5EF4-FFF2-40B4-BE49-F238E27FC236}">
                <a16:creationId xmlns:a16="http://schemas.microsoft.com/office/drawing/2014/main" id="{256FBDC3-AA76-116A-ED66-F6872E3C437B}"/>
              </a:ext>
            </a:extLst>
          </p:cNvPr>
          <p:cNvSpPr txBox="1"/>
          <p:nvPr/>
        </p:nvSpPr>
        <p:spPr>
          <a:xfrm>
            <a:off x="177799" y="1195876"/>
            <a:ext cx="10499703" cy="3955122"/>
          </a:xfrm>
          <a:prstGeom prst="rect">
            <a:avLst/>
          </a:prstGeom>
          <a:noFill/>
        </p:spPr>
        <p:txBody>
          <a:bodyPr wrap="square">
            <a:spAutoFit/>
          </a:bodyPr>
          <a:lstStyle/>
          <a:p>
            <a:pPr marL="342900" indent="-342900">
              <a:buFont typeface="Wingdings" panose="05000000000000000000" pitchFamily="2" charset="2"/>
              <a:buChar char="Ø"/>
            </a:pPr>
            <a:r>
              <a:rPr lang="en-US" dirty="0">
                <a:latin typeface="Garamond" panose="02020404030301010803" pitchFamily="18" charset="0"/>
              </a:rPr>
              <a:t>Have you ever wondered how navigation apps like Google Maps and Apple Maps determine the fastest route from one place to another? </a:t>
            </a:r>
          </a:p>
          <a:p>
            <a:pPr marL="342900" indent="-342900">
              <a:buFont typeface="Wingdings" panose="05000000000000000000" pitchFamily="2" charset="2"/>
              <a:buChar char="Ø"/>
            </a:pPr>
            <a:r>
              <a:rPr lang="en-US" dirty="0">
                <a:latin typeface="Garamond" panose="02020404030301010803" pitchFamily="18" charset="0"/>
              </a:rPr>
              <a:t>Have you been curious about how ride-sharing companies like Uber, Lyft, or </a:t>
            </a:r>
            <a:r>
              <a:rPr lang="en-US" dirty="0" err="1">
                <a:latin typeface="Garamond" panose="02020404030301010803" pitchFamily="18" charset="0"/>
              </a:rPr>
              <a:t>DiDi</a:t>
            </a:r>
            <a:r>
              <a:rPr lang="en-US" dirty="0">
                <a:latin typeface="Garamond" panose="02020404030301010803" pitchFamily="18" charset="0"/>
              </a:rPr>
              <a:t> guide their drivers to the best spots to reduce your wait time and their travel distance, making things better for everyone? </a:t>
            </a:r>
          </a:p>
          <a:p>
            <a:pPr marL="342900" indent="-342900">
              <a:buFont typeface="Wingdings" panose="05000000000000000000" pitchFamily="2" charset="2"/>
              <a:buChar char="Ø"/>
            </a:pPr>
            <a:r>
              <a:rPr lang="en-US" dirty="0">
                <a:latin typeface="Garamond" panose="02020404030301010803" pitchFamily="18" charset="0"/>
              </a:rPr>
              <a:t>Or perhaps you’ve asked yourself how food delivery platforms like Uber Eats suggest food choices for you. </a:t>
            </a:r>
          </a:p>
          <a:p>
            <a:pPr marL="342900" indent="-342900">
              <a:buFont typeface="Wingdings" panose="05000000000000000000" pitchFamily="2" charset="2"/>
              <a:buChar char="Ø"/>
            </a:pPr>
            <a:r>
              <a:rPr lang="en-US" dirty="0">
                <a:latin typeface="Garamond" panose="02020404030301010803" pitchFamily="18" charset="0"/>
              </a:rPr>
              <a:t>Have you considered how last-mile delivery apps map out the fastest routes for parcel deliveries while minimizing empty return trips?</a:t>
            </a:r>
          </a:p>
        </p:txBody>
      </p:sp>
      <p:pic>
        <p:nvPicPr>
          <p:cNvPr id="4100" name="Picture 4" descr="My Maps – About – Google Maps">
            <a:extLst>
              <a:ext uri="{FF2B5EF4-FFF2-40B4-BE49-F238E27FC236}">
                <a16:creationId xmlns:a16="http://schemas.microsoft.com/office/drawing/2014/main" id="{EDD0FF08-163E-1968-B45A-0F4B4387B1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36" t="11475" r="8683" b="16229"/>
          <a:stretch/>
        </p:blipFill>
        <p:spPr bwMode="auto">
          <a:xfrm>
            <a:off x="10515808" y="1208576"/>
            <a:ext cx="774491" cy="7619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ps - Apple">
            <a:extLst>
              <a:ext uri="{FF2B5EF4-FFF2-40B4-BE49-F238E27FC236}">
                <a16:creationId xmlns:a16="http://schemas.microsoft.com/office/drawing/2014/main" id="{412DADF7-A552-FA19-4C49-46B3CF925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6500" y="1276875"/>
            <a:ext cx="693700" cy="6937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ber Logo, symbol, meaning, history ...">
            <a:extLst>
              <a:ext uri="{FF2B5EF4-FFF2-40B4-BE49-F238E27FC236}">
                <a16:creationId xmlns:a16="http://schemas.microsoft.com/office/drawing/2014/main" id="{CE4CC67D-F613-B564-7476-96DC4807DE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34567" y="2211519"/>
            <a:ext cx="800286" cy="4481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A9030A2-BFD3-65CA-0326-D0F2D10F9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63444" y="2232709"/>
            <a:ext cx="571356" cy="40444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Surprise Customers with the Uber Eats Logo">
            <a:extLst>
              <a:ext uri="{FF2B5EF4-FFF2-40B4-BE49-F238E27FC236}">
                <a16:creationId xmlns:a16="http://schemas.microsoft.com/office/drawing/2014/main" id="{443B0891-2884-3D64-448B-CBD4813E8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3231" y="3249472"/>
            <a:ext cx="687582" cy="68758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38921182-8B68-6E33-07CD-92280392D160}"/>
              </a:ext>
            </a:extLst>
          </p:cNvPr>
          <p:cNvPicPr>
            <a:picLocks noChangeAspect="1"/>
          </p:cNvPicPr>
          <p:nvPr/>
        </p:nvPicPr>
        <p:blipFill>
          <a:blip r:embed="rId9"/>
          <a:stretch>
            <a:fillRect/>
          </a:stretch>
        </p:blipFill>
        <p:spPr>
          <a:xfrm>
            <a:off x="10677502" y="4031206"/>
            <a:ext cx="1119188" cy="1119188"/>
          </a:xfrm>
          <a:prstGeom prst="rect">
            <a:avLst/>
          </a:prstGeom>
        </p:spPr>
      </p:pic>
      <p:sp>
        <p:nvSpPr>
          <p:cNvPr id="92" name="TextBox 91">
            <a:extLst>
              <a:ext uri="{FF2B5EF4-FFF2-40B4-BE49-F238E27FC236}">
                <a16:creationId xmlns:a16="http://schemas.microsoft.com/office/drawing/2014/main" id="{AB0E90D4-0D51-991B-E863-FC14E8F04964}"/>
              </a:ext>
            </a:extLst>
          </p:cNvPr>
          <p:cNvSpPr txBox="1"/>
          <p:nvPr/>
        </p:nvSpPr>
        <p:spPr>
          <a:xfrm>
            <a:off x="177798" y="5140690"/>
            <a:ext cx="11882401" cy="1702197"/>
          </a:xfrm>
          <a:prstGeom prst="rect">
            <a:avLst/>
          </a:prstGeom>
          <a:noFill/>
        </p:spPr>
        <p:txBody>
          <a:bodyPr wrap="square">
            <a:spAutoFit/>
          </a:bodyPr>
          <a:lstStyle/>
          <a:p>
            <a:pPr marL="342900" indent="-342900">
              <a:buFont typeface="Wingdings" panose="05000000000000000000" pitchFamily="2" charset="2"/>
              <a:buChar char="Ø"/>
            </a:pPr>
            <a:r>
              <a:rPr lang="en-US" dirty="0">
                <a:latin typeface="Garamond" panose="02020404030301010803" pitchFamily="18" charset="0"/>
              </a:rPr>
              <a:t>Do you ever wonder how emergency responders are dispatched swiftly to incidents? Have you thought about the process behind selecting locations for electric vehicle charging stations? Or how to calculate the optimal price for a product, optimize investment portfolios, allocate resources, or schedule surgeries efficiently?</a:t>
            </a:r>
          </a:p>
        </p:txBody>
      </p:sp>
    </p:spTree>
    <p:extLst>
      <p:ext uri="{BB962C8B-B14F-4D97-AF65-F5344CB8AC3E}">
        <p14:creationId xmlns:p14="http://schemas.microsoft.com/office/powerpoint/2010/main" val="22163213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C0A9-C466-290D-D239-C9B9DE0DF35D}"/>
            </a:ext>
          </a:extLst>
        </p:cNvPr>
        <p:cNvGrpSpPr/>
        <p:nvPr/>
      </p:nvGrpSpPr>
      <p:grpSpPr>
        <a:xfrm>
          <a:off x="0" y="0"/>
          <a:ext cx="0" cy="0"/>
          <a:chOff x="0" y="0"/>
          <a:chExt cx="0" cy="0"/>
        </a:xfrm>
      </p:grpSpPr>
      <p:sp>
        <p:nvSpPr>
          <p:cNvPr id="12" name="Rectangle 2">
            <a:extLst>
              <a:ext uri="{FF2B5EF4-FFF2-40B4-BE49-F238E27FC236}">
                <a16:creationId xmlns:a16="http://schemas.microsoft.com/office/drawing/2014/main" id="{792FFB04-ED1B-0CBA-046A-FAB0FC37C761}"/>
              </a:ext>
            </a:extLst>
          </p:cNvPr>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18C52ED0-A7FE-37F9-4E0C-57C36F2C8780}"/>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dirty="0">
                <a:solidFill>
                  <a:schemeClr val="tx1"/>
                </a:solidFill>
                <a:latin typeface="Garamond" panose="02020404030301010803" pitchFamily="18" charset="0"/>
              </a:rPr>
              <a:t>Optimization is everywhere</a:t>
            </a:r>
          </a:p>
        </p:txBody>
      </p:sp>
      <p:pic>
        <p:nvPicPr>
          <p:cNvPr id="8" name="Picture 7" descr="A diagram of a department&#10;&#10;Description automatically generated with medium confidence">
            <a:extLst>
              <a:ext uri="{FF2B5EF4-FFF2-40B4-BE49-F238E27FC236}">
                <a16:creationId xmlns:a16="http://schemas.microsoft.com/office/drawing/2014/main" id="{B18EF45C-4744-ED3B-865C-3CCB6AC71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087" y="1773272"/>
            <a:ext cx="2873174" cy="1655728"/>
          </a:xfrm>
          <a:prstGeom prst="rect">
            <a:avLst/>
          </a:prstGeom>
        </p:spPr>
      </p:pic>
      <p:pic>
        <p:nvPicPr>
          <p:cNvPr id="9" name="Picture 8" descr="A map with blue circles&#10;&#10;Description automatically generated">
            <a:extLst>
              <a:ext uri="{FF2B5EF4-FFF2-40B4-BE49-F238E27FC236}">
                <a16:creationId xmlns:a16="http://schemas.microsoft.com/office/drawing/2014/main" id="{C6560870-8E7A-C61A-AC67-12BDE2E1C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08" y="1524074"/>
            <a:ext cx="2507390" cy="1872721"/>
          </a:xfrm>
          <a:prstGeom prst="rect">
            <a:avLst/>
          </a:prstGeom>
        </p:spPr>
      </p:pic>
      <p:pic>
        <p:nvPicPr>
          <p:cNvPr id="10" name="Picture 9" descr="A diagram of a drone&#10;&#10;Description automatically generated">
            <a:extLst>
              <a:ext uri="{FF2B5EF4-FFF2-40B4-BE49-F238E27FC236}">
                <a16:creationId xmlns:a16="http://schemas.microsoft.com/office/drawing/2014/main" id="{524E4A17-5ECC-80D8-3CA1-3D094E6EB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949" y="4569140"/>
            <a:ext cx="2633863" cy="1193030"/>
          </a:xfrm>
          <a:prstGeom prst="rect">
            <a:avLst/>
          </a:prstGeom>
        </p:spPr>
      </p:pic>
      <p:pic>
        <p:nvPicPr>
          <p:cNvPr id="11" name="Picture 2">
            <a:extLst>
              <a:ext uri="{FF2B5EF4-FFF2-40B4-BE49-F238E27FC236}">
                <a16:creationId xmlns:a16="http://schemas.microsoft.com/office/drawing/2014/main" id="{39FE2051-4CE0-A08F-6FCD-D03B8A5D7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3162" y="2361430"/>
            <a:ext cx="1106546" cy="96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13">
            <a:extLst>
              <a:ext uri="{FF2B5EF4-FFF2-40B4-BE49-F238E27FC236}">
                <a16:creationId xmlns:a16="http://schemas.microsoft.com/office/drawing/2014/main" id="{C350129E-EED7-45A5-92F7-0A016BD129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0139" y="1524074"/>
            <a:ext cx="1770673" cy="888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0" name="Picture 19" descr="A diagram of a game&#10;&#10;Description automatically generated with medium confidence">
            <a:extLst>
              <a:ext uri="{FF2B5EF4-FFF2-40B4-BE49-F238E27FC236}">
                <a16:creationId xmlns:a16="http://schemas.microsoft.com/office/drawing/2014/main" id="{21950A12-64CD-A8B8-042C-5E4F3FF3A1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6717" y="1407227"/>
            <a:ext cx="1858706" cy="2106413"/>
          </a:xfrm>
          <a:prstGeom prst="rect">
            <a:avLst/>
          </a:prstGeom>
        </p:spPr>
      </p:pic>
      <p:pic>
        <p:nvPicPr>
          <p:cNvPr id="21" name="Picture 20" descr="A diagram of a control system&#10;&#10;Description automatically generated">
            <a:extLst>
              <a:ext uri="{FF2B5EF4-FFF2-40B4-BE49-F238E27FC236}">
                <a16:creationId xmlns:a16="http://schemas.microsoft.com/office/drawing/2014/main" id="{91B2E3C0-0D08-C3E1-BF61-FFFB080A60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1873" y="4569140"/>
            <a:ext cx="2633863" cy="1103937"/>
          </a:xfrm>
          <a:prstGeom prst="rect">
            <a:avLst/>
          </a:prstGeom>
        </p:spPr>
      </p:pic>
      <p:pic>
        <p:nvPicPr>
          <p:cNvPr id="22" name="Picture 21" descr="A diagram of a complex structure&#10;&#10;Description automatically generated">
            <a:extLst>
              <a:ext uri="{FF2B5EF4-FFF2-40B4-BE49-F238E27FC236}">
                <a16:creationId xmlns:a16="http://schemas.microsoft.com/office/drawing/2014/main" id="{B479443F-0633-3506-CA51-CA3E386902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448" y="4121560"/>
            <a:ext cx="2438891" cy="1686791"/>
          </a:xfrm>
          <a:prstGeom prst="rect">
            <a:avLst/>
          </a:prstGeom>
        </p:spPr>
      </p:pic>
      <p:pic>
        <p:nvPicPr>
          <p:cNvPr id="86" name="Picture 85">
            <a:extLst>
              <a:ext uri="{FF2B5EF4-FFF2-40B4-BE49-F238E27FC236}">
                <a16:creationId xmlns:a16="http://schemas.microsoft.com/office/drawing/2014/main" id="{62924A54-8709-024A-E648-0DF340B100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8743" y="4380364"/>
            <a:ext cx="3134723" cy="1338264"/>
          </a:xfrm>
          <a:prstGeom prst="rect">
            <a:avLst/>
          </a:prstGeom>
        </p:spPr>
      </p:pic>
      <p:sp>
        <p:nvSpPr>
          <p:cNvPr id="24" name="TextBox 23">
            <a:extLst>
              <a:ext uri="{FF2B5EF4-FFF2-40B4-BE49-F238E27FC236}">
                <a16:creationId xmlns:a16="http://schemas.microsoft.com/office/drawing/2014/main" id="{27291449-A680-4291-53DB-BAF6C3728DAE}"/>
              </a:ext>
            </a:extLst>
          </p:cNvPr>
          <p:cNvSpPr txBox="1"/>
          <p:nvPr/>
        </p:nvSpPr>
        <p:spPr>
          <a:xfrm>
            <a:off x="1009445" y="3410918"/>
            <a:ext cx="1386115" cy="418256"/>
          </a:xfrm>
          <a:prstGeom prst="rect">
            <a:avLst/>
          </a:prstGeom>
          <a:noFill/>
        </p:spPr>
        <p:txBody>
          <a:bodyPr wrap="square">
            <a:spAutoFit/>
          </a:bodyPr>
          <a:lstStyle/>
          <a:p>
            <a:pPr algn="ctr"/>
            <a:r>
              <a:rPr lang="en-US" sz="2000" dirty="0">
                <a:latin typeface="Garamond" panose="02020404030301010803" pitchFamily="18" charset="0"/>
              </a:rPr>
              <a:t>Routing</a:t>
            </a:r>
          </a:p>
        </p:txBody>
      </p:sp>
      <p:sp>
        <p:nvSpPr>
          <p:cNvPr id="28" name="TextBox 27">
            <a:extLst>
              <a:ext uri="{FF2B5EF4-FFF2-40B4-BE49-F238E27FC236}">
                <a16:creationId xmlns:a16="http://schemas.microsoft.com/office/drawing/2014/main" id="{357A6E60-1A1C-BD0C-1931-7DB0512D416E}"/>
              </a:ext>
            </a:extLst>
          </p:cNvPr>
          <p:cNvSpPr txBox="1"/>
          <p:nvPr/>
        </p:nvSpPr>
        <p:spPr>
          <a:xfrm>
            <a:off x="3430263" y="3513640"/>
            <a:ext cx="2273851" cy="418256"/>
          </a:xfrm>
          <a:prstGeom prst="rect">
            <a:avLst/>
          </a:prstGeom>
          <a:noFill/>
        </p:spPr>
        <p:txBody>
          <a:bodyPr wrap="square">
            <a:spAutoFit/>
          </a:bodyPr>
          <a:lstStyle/>
          <a:p>
            <a:pPr algn="ctr"/>
            <a:r>
              <a:rPr lang="en-US" sz="2000" dirty="0">
                <a:latin typeface="Garamond" panose="02020404030301010803" pitchFamily="18" charset="0"/>
              </a:rPr>
              <a:t>Elevator dispatching</a:t>
            </a:r>
          </a:p>
        </p:txBody>
      </p:sp>
      <p:sp>
        <p:nvSpPr>
          <p:cNvPr id="30" name="TextBox 29">
            <a:extLst>
              <a:ext uri="{FF2B5EF4-FFF2-40B4-BE49-F238E27FC236}">
                <a16:creationId xmlns:a16="http://schemas.microsoft.com/office/drawing/2014/main" id="{7A0AAAB9-5A21-39C9-1B65-C55BB877BAE1}"/>
              </a:ext>
            </a:extLst>
          </p:cNvPr>
          <p:cNvSpPr txBox="1"/>
          <p:nvPr/>
        </p:nvSpPr>
        <p:spPr>
          <a:xfrm>
            <a:off x="5938260" y="3560057"/>
            <a:ext cx="2973509" cy="418256"/>
          </a:xfrm>
          <a:prstGeom prst="rect">
            <a:avLst/>
          </a:prstGeom>
          <a:noFill/>
        </p:spPr>
        <p:txBody>
          <a:bodyPr wrap="square">
            <a:spAutoFit/>
          </a:bodyPr>
          <a:lstStyle/>
          <a:p>
            <a:pPr algn="ctr"/>
            <a:r>
              <a:rPr lang="en-US" sz="2000" dirty="0">
                <a:latin typeface="Garamond" panose="02020404030301010803" pitchFamily="18" charset="0"/>
              </a:rPr>
              <a:t>Railway/Airline scheduling</a:t>
            </a:r>
          </a:p>
        </p:txBody>
      </p:sp>
      <p:sp>
        <p:nvSpPr>
          <p:cNvPr id="32" name="TextBox 31">
            <a:extLst>
              <a:ext uri="{FF2B5EF4-FFF2-40B4-BE49-F238E27FC236}">
                <a16:creationId xmlns:a16="http://schemas.microsoft.com/office/drawing/2014/main" id="{A5229E74-8351-BA16-20ED-DBB8469C49E6}"/>
              </a:ext>
            </a:extLst>
          </p:cNvPr>
          <p:cNvSpPr txBox="1"/>
          <p:nvPr/>
        </p:nvSpPr>
        <p:spPr>
          <a:xfrm>
            <a:off x="9945723" y="3579921"/>
            <a:ext cx="1549590" cy="418256"/>
          </a:xfrm>
          <a:prstGeom prst="rect">
            <a:avLst/>
          </a:prstGeom>
          <a:noFill/>
        </p:spPr>
        <p:txBody>
          <a:bodyPr wrap="square">
            <a:spAutoFit/>
          </a:bodyPr>
          <a:lstStyle/>
          <a:p>
            <a:pPr algn="ctr"/>
            <a:r>
              <a:rPr lang="en-US" sz="2000" dirty="0">
                <a:latin typeface="Garamond" panose="02020404030301010803" pitchFamily="18" charset="0"/>
              </a:rPr>
              <a:t>Plant layout</a:t>
            </a:r>
          </a:p>
        </p:txBody>
      </p:sp>
      <p:sp>
        <p:nvSpPr>
          <p:cNvPr id="34" name="TextBox 33">
            <a:extLst>
              <a:ext uri="{FF2B5EF4-FFF2-40B4-BE49-F238E27FC236}">
                <a16:creationId xmlns:a16="http://schemas.microsoft.com/office/drawing/2014/main" id="{4B52F4E6-08E0-290B-E715-D4B211DB1ED4}"/>
              </a:ext>
            </a:extLst>
          </p:cNvPr>
          <p:cNvSpPr txBox="1"/>
          <p:nvPr/>
        </p:nvSpPr>
        <p:spPr>
          <a:xfrm>
            <a:off x="370656" y="5816951"/>
            <a:ext cx="2045826" cy="418256"/>
          </a:xfrm>
          <a:prstGeom prst="rect">
            <a:avLst/>
          </a:prstGeom>
          <a:noFill/>
        </p:spPr>
        <p:txBody>
          <a:bodyPr wrap="square">
            <a:spAutoFit/>
          </a:bodyPr>
          <a:lstStyle/>
          <a:p>
            <a:pPr algn="ctr"/>
            <a:r>
              <a:rPr lang="en-US" sz="2000" dirty="0">
                <a:latin typeface="Garamond" panose="02020404030301010803" pitchFamily="18" charset="0"/>
              </a:rPr>
              <a:t>NN Training</a:t>
            </a:r>
          </a:p>
        </p:txBody>
      </p:sp>
      <p:sp>
        <p:nvSpPr>
          <p:cNvPr id="36" name="TextBox 35">
            <a:extLst>
              <a:ext uri="{FF2B5EF4-FFF2-40B4-BE49-F238E27FC236}">
                <a16:creationId xmlns:a16="http://schemas.microsoft.com/office/drawing/2014/main" id="{CDFA9824-2222-799C-B547-333EA670BDBE}"/>
              </a:ext>
            </a:extLst>
          </p:cNvPr>
          <p:cNvSpPr txBox="1"/>
          <p:nvPr/>
        </p:nvSpPr>
        <p:spPr>
          <a:xfrm>
            <a:off x="3524192" y="5855445"/>
            <a:ext cx="2085991" cy="418256"/>
          </a:xfrm>
          <a:prstGeom prst="rect">
            <a:avLst/>
          </a:prstGeom>
          <a:noFill/>
        </p:spPr>
        <p:txBody>
          <a:bodyPr wrap="square">
            <a:spAutoFit/>
          </a:bodyPr>
          <a:lstStyle/>
          <a:p>
            <a:pPr algn="ctr"/>
            <a:r>
              <a:rPr lang="en-US" sz="2000" dirty="0">
                <a:latin typeface="Garamond" panose="02020404030301010803" pitchFamily="18" charset="0"/>
              </a:rPr>
              <a:t>PID Auto-Tuning </a:t>
            </a:r>
          </a:p>
        </p:txBody>
      </p:sp>
      <p:sp>
        <p:nvSpPr>
          <p:cNvPr id="38" name="TextBox 37">
            <a:extLst>
              <a:ext uri="{FF2B5EF4-FFF2-40B4-BE49-F238E27FC236}">
                <a16:creationId xmlns:a16="http://schemas.microsoft.com/office/drawing/2014/main" id="{1624FD8A-408C-FC5A-5DD2-E918ED547363}"/>
              </a:ext>
            </a:extLst>
          </p:cNvPr>
          <p:cNvSpPr txBox="1"/>
          <p:nvPr/>
        </p:nvSpPr>
        <p:spPr>
          <a:xfrm>
            <a:off x="6019717" y="5816951"/>
            <a:ext cx="2810593" cy="418256"/>
          </a:xfrm>
          <a:prstGeom prst="rect">
            <a:avLst/>
          </a:prstGeom>
          <a:noFill/>
        </p:spPr>
        <p:txBody>
          <a:bodyPr wrap="square">
            <a:spAutoFit/>
          </a:bodyPr>
          <a:lstStyle/>
          <a:p>
            <a:pPr algn="ctr"/>
            <a:r>
              <a:rPr lang="en-US" sz="2000" dirty="0">
                <a:latin typeface="Garamond" panose="02020404030301010803" pitchFamily="18" charset="0"/>
              </a:rPr>
              <a:t>Communication relaying</a:t>
            </a:r>
          </a:p>
        </p:txBody>
      </p:sp>
      <p:sp>
        <p:nvSpPr>
          <p:cNvPr id="40" name="TextBox 39">
            <a:extLst>
              <a:ext uri="{FF2B5EF4-FFF2-40B4-BE49-F238E27FC236}">
                <a16:creationId xmlns:a16="http://schemas.microsoft.com/office/drawing/2014/main" id="{9E4A19BC-3B41-16F7-F5AD-742BF5FD285B}"/>
              </a:ext>
            </a:extLst>
          </p:cNvPr>
          <p:cNvSpPr txBox="1"/>
          <p:nvPr/>
        </p:nvSpPr>
        <p:spPr>
          <a:xfrm>
            <a:off x="8999904" y="5806551"/>
            <a:ext cx="2812400" cy="418256"/>
          </a:xfrm>
          <a:prstGeom prst="rect">
            <a:avLst/>
          </a:prstGeom>
          <a:noFill/>
        </p:spPr>
        <p:txBody>
          <a:bodyPr wrap="square">
            <a:spAutoFit/>
          </a:bodyPr>
          <a:lstStyle/>
          <a:p>
            <a:pPr algn="ctr"/>
            <a:r>
              <a:rPr lang="en-US" sz="2000" dirty="0">
                <a:latin typeface="Garamond" panose="02020404030301010803" pitchFamily="18" charset="0"/>
              </a:rPr>
              <a:t>Assembly line balancing</a:t>
            </a:r>
          </a:p>
        </p:txBody>
      </p:sp>
      <p:sp>
        <p:nvSpPr>
          <p:cNvPr id="2" name="TextBox 1">
            <a:extLst>
              <a:ext uri="{FF2B5EF4-FFF2-40B4-BE49-F238E27FC236}">
                <a16:creationId xmlns:a16="http://schemas.microsoft.com/office/drawing/2014/main" id="{F4292814-AB87-10EC-CEBE-28A03999B91F}"/>
              </a:ext>
            </a:extLst>
          </p:cNvPr>
          <p:cNvSpPr txBox="1"/>
          <p:nvPr/>
        </p:nvSpPr>
        <p:spPr>
          <a:xfrm>
            <a:off x="9945723" y="6319910"/>
            <a:ext cx="2246277" cy="418256"/>
          </a:xfrm>
          <a:prstGeom prst="rect">
            <a:avLst/>
          </a:prstGeom>
          <a:noFill/>
        </p:spPr>
        <p:txBody>
          <a:bodyPr wrap="square">
            <a:spAutoFit/>
          </a:bodyPr>
          <a:lstStyle/>
          <a:p>
            <a:pPr algn="ctr"/>
            <a:r>
              <a:rPr lang="en-US" sz="2000" dirty="0">
                <a:latin typeface="Garamond" panose="02020404030301010803" pitchFamily="18" charset="0"/>
              </a:rPr>
              <a:t>And many more. . . </a:t>
            </a:r>
          </a:p>
        </p:txBody>
      </p:sp>
    </p:spTree>
    <p:extLst>
      <p:ext uri="{BB962C8B-B14F-4D97-AF65-F5344CB8AC3E}">
        <p14:creationId xmlns:p14="http://schemas.microsoft.com/office/powerpoint/2010/main" val="11920787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Well-structured Problems (WSP)</a:t>
            </a:r>
          </a:p>
        </p:txBody>
      </p:sp>
      <p:cxnSp>
        <p:nvCxnSpPr>
          <p:cNvPr id="8" name="Straight Arrow Connector 13"/>
          <p:cNvCxnSpPr/>
          <p:nvPr/>
        </p:nvCxnSpPr>
        <p:spPr>
          <a:xfrm flipV="1">
            <a:off x="1997075" y="2293423"/>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05994" y="1260627"/>
            <a:ext cx="1621278" cy="336823"/>
          </a:xfrm>
          <a:prstGeom prst="rect">
            <a:avLst/>
          </a:prstGeom>
        </p:spPr>
        <p:txBody>
          <a:bodyPr wrap="none">
            <a:spAutoFit/>
          </a:bodyPr>
          <a:lstStyle/>
          <a:p>
            <a:pPr>
              <a:spcBef>
                <a:spcPts val="450"/>
              </a:spcBef>
            </a:pPr>
            <a:r>
              <a:rPr lang="en-CA" sz="1500" dirty="0">
                <a:latin typeface="Garamond" panose="02020404030301010803" pitchFamily="18" charset="0"/>
                <a:cs typeface="Shantell Sans" pitchFamily="2" charset="0"/>
              </a:rPr>
              <a:t>A priori knowledge</a:t>
            </a:r>
          </a:p>
        </p:txBody>
      </p:sp>
      <p:cxnSp>
        <p:nvCxnSpPr>
          <p:cNvPr id="10" name="Straight Arrow Connector 9"/>
          <p:cNvCxnSpPr>
            <a:stCxn id="9" idx="2"/>
            <a:endCxn id="36" idx="0"/>
          </p:cNvCxnSpPr>
          <p:nvPr/>
        </p:nvCxnSpPr>
        <p:spPr>
          <a:xfrm>
            <a:off x="4416633" y="1597450"/>
            <a:ext cx="0" cy="53933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endCxn id="33" idx="2"/>
          </p:cNvCxnSpPr>
          <p:nvPr/>
        </p:nvCxnSpPr>
        <p:spPr>
          <a:xfrm rot="10800000" flipV="1">
            <a:off x="1365641" y="3884892"/>
            <a:ext cx="5872704" cy="428061"/>
          </a:xfrm>
          <a:prstGeom prst="bentConnector4">
            <a:avLst>
              <a:gd name="adj1" fmla="val -56"/>
              <a:gd name="adj2" fmla="val 500527"/>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1" idx="2"/>
            <a:endCxn id="33" idx="0"/>
          </p:cNvCxnSpPr>
          <p:nvPr/>
        </p:nvCxnSpPr>
        <p:spPr>
          <a:xfrm>
            <a:off x="1363458" y="2692447"/>
            <a:ext cx="2183" cy="112198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9839" y="3075174"/>
            <a:ext cx="1238994" cy="336823"/>
          </a:xfrm>
          <a:prstGeom prst="rect">
            <a:avLst/>
          </a:prstGeom>
          <a:solidFill>
            <a:schemeClr val="bg1"/>
          </a:solidFill>
        </p:spPr>
        <p:txBody>
          <a:bodyPr wrap="none">
            <a:spAutoFit/>
          </a:bodyPr>
          <a:lstStyle/>
          <a:p>
            <a:pPr>
              <a:spcBef>
                <a:spcPts val="450"/>
              </a:spcBef>
            </a:pPr>
            <a:r>
              <a:rPr lang="en-CA" sz="1500">
                <a:latin typeface="Garamond" panose="02020404030301010803" pitchFamily="18" charset="0"/>
                <a:cs typeface="Shantell Sans" pitchFamily="2" charset="0"/>
              </a:rPr>
              <a:t>Feasible states</a:t>
            </a:r>
          </a:p>
        </p:txBody>
      </p:sp>
      <p:sp>
        <p:nvSpPr>
          <p:cNvPr id="16" name="Rectangle 15"/>
          <p:cNvSpPr/>
          <p:nvPr/>
        </p:nvSpPr>
        <p:spPr>
          <a:xfrm>
            <a:off x="2570225" y="4893739"/>
            <a:ext cx="1325500" cy="590739"/>
          </a:xfrm>
          <a:prstGeom prst="rect">
            <a:avLst/>
          </a:prstGeom>
        </p:spPr>
        <p:txBody>
          <a:bodyPr wrap="square">
            <a:spAutoFit/>
          </a:bodyPr>
          <a:lstStyle/>
          <a:p>
            <a:pPr algn="ctr">
              <a:spcBef>
                <a:spcPts val="450"/>
              </a:spcBef>
            </a:pPr>
            <a:r>
              <a:rPr lang="en-CA" sz="1500">
                <a:latin typeface="Garamond" panose="02020404030301010803" pitchFamily="18" charset="0"/>
                <a:cs typeface="Shantell Sans" pitchFamily="2" charset="0"/>
              </a:rPr>
              <a:t>Hard/Soft Constraints</a:t>
            </a:r>
          </a:p>
        </p:txBody>
      </p:sp>
      <p:cxnSp>
        <p:nvCxnSpPr>
          <p:cNvPr id="17" name="Straight Arrow Connector 23"/>
          <p:cNvCxnSpPr>
            <a:stCxn id="16" idx="1"/>
          </p:cNvCxnSpPr>
          <p:nvPr/>
        </p:nvCxnSpPr>
        <p:spPr>
          <a:xfrm rot="10800000">
            <a:off x="1908071" y="4160055"/>
            <a:ext cx="662155" cy="1029054"/>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280167" y="1970618"/>
            <a:ext cx="1403224" cy="336823"/>
          </a:xfrm>
          <a:prstGeom prst="rect">
            <a:avLst/>
          </a:prstGeom>
        </p:spPr>
        <p:txBody>
          <a:bodyPr wrap="square">
            <a:spAutoFit/>
          </a:bodyPr>
          <a:lstStyle/>
          <a:p>
            <a:pPr>
              <a:spcBef>
                <a:spcPts val="450"/>
              </a:spcBef>
            </a:pPr>
            <a:r>
              <a:rPr lang="en-CA" sz="1500">
                <a:latin typeface="Garamond" panose="02020404030301010803" pitchFamily="18" charset="0"/>
                <a:cs typeface="Shantell Sans" pitchFamily="2" charset="0"/>
              </a:rPr>
              <a:t>Initial states</a:t>
            </a:r>
          </a:p>
        </p:txBody>
      </p:sp>
      <p:sp>
        <p:nvSpPr>
          <p:cNvPr id="19" name="Rectangle 18"/>
          <p:cNvSpPr/>
          <p:nvPr/>
        </p:nvSpPr>
        <p:spPr>
          <a:xfrm>
            <a:off x="2299217" y="2522151"/>
            <a:ext cx="1298043" cy="336823"/>
          </a:xfrm>
          <a:prstGeom prst="rect">
            <a:avLst/>
          </a:prstGeom>
        </p:spPr>
        <p:txBody>
          <a:bodyPr wrap="square">
            <a:spAutoFit/>
          </a:bodyPr>
          <a:lstStyle/>
          <a:p>
            <a:pPr algn="ctr">
              <a:spcBef>
                <a:spcPts val="450"/>
              </a:spcBef>
            </a:pPr>
            <a:r>
              <a:rPr lang="en-CA" sz="1500">
                <a:latin typeface="Garamond" panose="02020404030301010803" pitchFamily="18" charset="0"/>
                <a:cs typeface="Shantell Sans" pitchFamily="2" charset="0"/>
              </a:rPr>
              <a:t>Goal state</a:t>
            </a:r>
          </a:p>
        </p:txBody>
      </p:sp>
      <p:sp>
        <p:nvSpPr>
          <p:cNvPr id="20" name="Rectangle 19"/>
          <p:cNvSpPr/>
          <p:nvPr/>
        </p:nvSpPr>
        <p:spPr>
          <a:xfrm>
            <a:off x="2272891" y="3779314"/>
            <a:ext cx="1317316" cy="590739"/>
          </a:xfrm>
          <a:prstGeom prst="rect">
            <a:avLst/>
          </a:prstGeom>
        </p:spPr>
        <p:txBody>
          <a:bodyPr wrap="square">
            <a:spAutoFit/>
          </a:bodyPr>
          <a:lstStyle/>
          <a:p>
            <a:pPr algn="ctr">
              <a:spcBef>
                <a:spcPts val="450"/>
              </a:spcBef>
            </a:pPr>
            <a:r>
              <a:rPr lang="en-CA" sz="1500">
                <a:latin typeface="Garamond" panose="02020404030301010803" pitchFamily="18" charset="0"/>
                <a:cs typeface="Shantell Sans" pitchFamily="2" charset="0"/>
              </a:rPr>
              <a:t>Legal moves/ transitions</a:t>
            </a:r>
          </a:p>
        </p:txBody>
      </p:sp>
      <p:cxnSp>
        <p:nvCxnSpPr>
          <p:cNvPr id="21" name="Straight Arrow Connector 35"/>
          <p:cNvCxnSpPr>
            <a:endCxn id="11" idx="1"/>
          </p:cNvCxnSpPr>
          <p:nvPr/>
        </p:nvCxnSpPr>
        <p:spPr>
          <a:xfrm flipV="1">
            <a:off x="5216733" y="3493513"/>
            <a:ext cx="1691260" cy="6011"/>
          </a:xfrm>
          <a:prstGeom prst="bentConnector3">
            <a:avLst>
              <a:gd name="adj1" fmla="val -103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729963" y="5821960"/>
            <a:ext cx="2333524" cy="336823"/>
          </a:xfrm>
          <a:prstGeom prst="rect">
            <a:avLst/>
          </a:prstGeom>
          <a:solidFill>
            <a:schemeClr val="bg1"/>
          </a:solidFill>
        </p:spPr>
        <p:txBody>
          <a:bodyPr wrap="none" rtlCol="0">
            <a:spAutoFit/>
          </a:bodyPr>
          <a:lstStyle/>
          <a:p>
            <a:r>
              <a:rPr lang="en-CA" sz="1500">
                <a:latin typeface="Garamond" panose="02020404030301010803" pitchFamily="18" charset="0"/>
                <a:cs typeface="Shantell Sans" pitchFamily="2" charset="0"/>
              </a:rPr>
              <a:t>Generate alternative solution</a:t>
            </a:r>
          </a:p>
        </p:txBody>
      </p:sp>
      <p:sp>
        <p:nvSpPr>
          <p:cNvPr id="23" name="TextBox 22"/>
          <p:cNvSpPr txBox="1"/>
          <p:nvPr/>
        </p:nvSpPr>
        <p:spPr>
          <a:xfrm>
            <a:off x="10321821" y="3327615"/>
            <a:ext cx="1717778" cy="690317"/>
          </a:xfrm>
          <a:prstGeom prst="rect">
            <a:avLst/>
          </a:prstGeom>
          <a:noFill/>
          <a:ln>
            <a:noFill/>
            <a:prstDash val="dash"/>
          </a:ln>
        </p:spPr>
        <p:txBody>
          <a:bodyPr wrap="square" rtlCol="0">
            <a:spAutoFit/>
          </a:bodyPr>
          <a:lstStyle/>
          <a:p>
            <a:r>
              <a:rPr lang="en-CA" sz="1800" dirty="0">
                <a:latin typeface="Garamond" panose="02020404030301010803" pitchFamily="18" charset="0"/>
                <a:cs typeface="Shantell Sans" pitchFamily="2" charset="0"/>
              </a:rPr>
              <a:t>Optimal/near-optimal solution</a:t>
            </a:r>
          </a:p>
        </p:txBody>
      </p:sp>
      <p:cxnSp>
        <p:nvCxnSpPr>
          <p:cNvPr id="24" name="Straight Arrow Connector 35"/>
          <p:cNvCxnSpPr/>
          <p:nvPr/>
        </p:nvCxnSpPr>
        <p:spPr>
          <a:xfrm>
            <a:off x="8232362" y="3607958"/>
            <a:ext cx="2064163" cy="6011"/>
          </a:xfrm>
          <a:prstGeom prst="bentConnector3">
            <a:avLst>
              <a:gd name="adj1" fmla="val 859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5"/>
          <p:cNvCxnSpPr>
            <a:endCxn id="34" idx="2"/>
          </p:cNvCxnSpPr>
          <p:nvPr/>
        </p:nvCxnSpPr>
        <p:spPr>
          <a:xfrm flipV="1">
            <a:off x="8232362" y="2578629"/>
            <a:ext cx="1321737" cy="736100"/>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p:cNvCxnSpPr>
            <a:stCxn id="34" idx="1"/>
          </p:cNvCxnSpPr>
          <p:nvPr/>
        </p:nvCxnSpPr>
        <p:spPr>
          <a:xfrm rot="10800000">
            <a:off x="5202819" y="2375928"/>
            <a:ext cx="3479030" cy="1"/>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25967" y="2168069"/>
            <a:ext cx="1215397" cy="336823"/>
          </a:xfrm>
          <a:prstGeom prst="rect">
            <a:avLst/>
          </a:prstGeom>
          <a:solidFill>
            <a:schemeClr val="bg1"/>
          </a:solidFill>
        </p:spPr>
        <p:txBody>
          <a:bodyPr wrap="none" rtlCol="0">
            <a:spAutoFit/>
          </a:bodyPr>
          <a:lstStyle/>
          <a:p>
            <a:r>
              <a:rPr lang="en-CA" sz="1500">
                <a:latin typeface="Garamond" panose="02020404030301010803" pitchFamily="18" charset="0"/>
                <a:cs typeface="Shantell Sans" pitchFamily="2" charset="0"/>
              </a:rPr>
              <a:t>Updated state</a:t>
            </a:r>
          </a:p>
        </p:txBody>
      </p:sp>
      <p:sp>
        <p:nvSpPr>
          <p:cNvPr id="28" name="Rectangle 27"/>
          <p:cNvSpPr/>
          <p:nvPr/>
        </p:nvSpPr>
        <p:spPr>
          <a:xfrm>
            <a:off x="9610105" y="2590844"/>
            <a:ext cx="2107217" cy="590739"/>
          </a:xfrm>
          <a:prstGeom prst="rect">
            <a:avLst/>
          </a:prstGeom>
        </p:spPr>
        <p:txBody>
          <a:bodyPr wrap="square">
            <a:spAutoFit/>
          </a:bodyPr>
          <a:lstStyle/>
          <a:p>
            <a:r>
              <a:rPr lang="en-CA" sz="1500">
                <a:latin typeface="Garamond" panose="02020404030301010803" pitchFamily="18" charset="0"/>
                <a:cs typeface="Shantell Sans" pitchFamily="2" charset="0"/>
              </a:rPr>
              <a:t>Solution execution upon external world</a:t>
            </a:r>
          </a:p>
        </p:txBody>
      </p:sp>
      <p:cxnSp>
        <p:nvCxnSpPr>
          <p:cNvPr id="29" name="Straight Arrow Connector 23"/>
          <p:cNvCxnSpPr>
            <a:stCxn id="16" idx="3"/>
            <a:endCxn id="36" idx="2"/>
          </p:cNvCxnSpPr>
          <p:nvPr/>
        </p:nvCxnSpPr>
        <p:spPr>
          <a:xfrm flipV="1">
            <a:off x="3895725" y="4542172"/>
            <a:ext cx="520908" cy="646937"/>
          </a:xfrm>
          <a:prstGeom prst="bentConnector2">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3"/>
          <p:cNvCxnSpPr/>
          <p:nvPr/>
        </p:nvCxnSpPr>
        <p:spPr>
          <a:xfrm flipV="1">
            <a:off x="2002026" y="2547929"/>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flipV="1">
            <a:off x="2007357" y="4086889"/>
            <a:ext cx="1615092" cy="2378"/>
          </a:xfrm>
          <a:prstGeom prst="bentConnector3">
            <a:avLst>
              <a:gd name="adj1" fmla="val -57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58390" y="3814435"/>
            <a:ext cx="1814501" cy="498519"/>
          </a:xfrm>
          <a:prstGeom prst="roundRect">
            <a:avLst>
              <a:gd name="adj" fmla="val 8875"/>
            </a:avLst>
          </a:prstGeom>
          <a:solidFill>
            <a:srgbClr val="FFFFB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a:solidFill>
                  <a:schemeClr val="tx1"/>
                </a:solidFill>
                <a:latin typeface="Garamond" panose="02020404030301010803" pitchFamily="18" charset="0"/>
                <a:cs typeface="Shantell Sans" pitchFamily="2" charset="0"/>
              </a:rPr>
              <a:t>Operators</a:t>
            </a:r>
          </a:p>
        </p:txBody>
      </p:sp>
      <p:sp>
        <p:nvSpPr>
          <p:cNvPr id="34" name="Rounded Rectangle 33"/>
          <p:cNvSpPr/>
          <p:nvPr/>
        </p:nvSpPr>
        <p:spPr>
          <a:xfrm>
            <a:off x="8681849" y="2173226"/>
            <a:ext cx="1744500" cy="405403"/>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a:solidFill>
                  <a:schemeClr val="tx1"/>
                </a:solidFill>
                <a:latin typeface="Garamond" panose="02020404030301010803" pitchFamily="18" charset="0"/>
                <a:cs typeface="Shantell Sans" pitchFamily="2" charset="0"/>
              </a:rPr>
              <a:t>Monitoring</a:t>
            </a:r>
          </a:p>
        </p:txBody>
      </p:sp>
      <p:sp>
        <p:nvSpPr>
          <p:cNvPr id="35" name="TextBox 34"/>
          <p:cNvSpPr txBox="1"/>
          <p:nvPr/>
        </p:nvSpPr>
        <p:spPr>
          <a:xfrm>
            <a:off x="5160231" y="3136348"/>
            <a:ext cx="1747762" cy="336823"/>
          </a:xfrm>
          <a:prstGeom prst="rect">
            <a:avLst/>
          </a:prstGeom>
          <a:noFill/>
        </p:spPr>
        <p:txBody>
          <a:bodyPr wrap="square" rtlCol="0">
            <a:spAutoFit/>
          </a:bodyPr>
          <a:lstStyle/>
          <a:p>
            <a:pPr algn="ctr"/>
            <a:r>
              <a:rPr lang="en-CA" sz="1500">
                <a:latin typeface="Garamond" panose="02020404030301010803" pitchFamily="18" charset="0"/>
                <a:cs typeface="Shantell Sans" pitchFamily="2" charset="0"/>
              </a:rPr>
              <a:t>Proposed solution</a:t>
            </a:r>
          </a:p>
        </p:txBody>
      </p:sp>
      <p:sp>
        <p:nvSpPr>
          <p:cNvPr id="37" name="Rounded Rectangle 36"/>
          <p:cNvSpPr/>
          <p:nvPr/>
        </p:nvSpPr>
        <p:spPr>
          <a:xfrm>
            <a:off x="314324" y="1799568"/>
            <a:ext cx="11725275" cy="4794991"/>
          </a:xfrm>
          <a:prstGeom prst="roundRect">
            <a:avLst>
              <a:gd name="adj" fmla="val 0"/>
            </a:avLst>
          </a:prstGeom>
          <a:noFill/>
          <a:ln w="9525">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a:solidFill>
                <a:schemeClr val="tx1"/>
              </a:solidFill>
              <a:latin typeface="Garamond" panose="02020404030301010803" pitchFamily="18" charset="0"/>
              <a:cs typeface="Shantell Sans" pitchFamily="2" charset="0"/>
            </a:endParaRPr>
          </a:p>
        </p:txBody>
      </p:sp>
      <p:sp>
        <p:nvSpPr>
          <p:cNvPr id="38" name="Rectangle 37"/>
          <p:cNvSpPr/>
          <p:nvPr/>
        </p:nvSpPr>
        <p:spPr>
          <a:xfrm>
            <a:off x="5143066" y="6376125"/>
            <a:ext cx="2622777" cy="385618"/>
          </a:xfrm>
          <a:prstGeom prst="rect">
            <a:avLst/>
          </a:prstGeom>
          <a:solidFill>
            <a:schemeClr val="bg1"/>
          </a:solidFill>
        </p:spPr>
        <p:txBody>
          <a:bodyPr wrap="square">
            <a:spAutoFit/>
          </a:bodyPr>
          <a:lstStyle/>
          <a:p>
            <a:pPr algn="ctr"/>
            <a:r>
              <a:rPr lang="en-CA" sz="1800">
                <a:latin typeface="Garamond" panose="02020404030301010803" pitchFamily="18" charset="0"/>
                <a:cs typeface="Shantell Sans" pitchFamily="2" charset="0"/>
              </a:rPr>
              <a:t>Computational tractability</a:t>
            </a:r>
          </a:p>
        </p:txBody>
      </p:sp>
      <p:sp>
        <p:nvSpPr>
          <p:cNvPr id="39" name="TextBox 38"/>
          <p:cNvSpPr txBox="1"/>
          <p:nvPr/>
        </p:nvSpPr>
        <p:spPr>
          <a:xfrm>
            <a:off x="7670594" y="4467466"/>
            <a:ext cx="949532" cy="558486"/>
          </a:xfrm>
          <a:prstGeom prst="rect">
            <a:avLst/>
          </a:prstGeom>
          <a:noFill/>
        </p:spPr>
        <p:txBody>
          <a:bodyPr wrap="square" rtlCol="0">
            <a:spAutoFit/>
          </a:bodyPr>
          <a:lstStyle/>
          <a:p>
            <a:pPr algn="ctr"/>
            <a:r>
              <a:rPr lang="en-CA" sz="1400">
                <a:latin typeface="Garamond" panose="02020404030301010803" pitchFamily="18" charset="0"/>
                <a:cs typeface="Shantell Sans" pitchFamily="2" charset="0"/>
              </a:rPr>
              <a:t>Stopping criteria</a:t>
            </a:r>
          </a:p>
        </p:txBody>
      </p:sp>
      <p:cxnSp>
        <p:nvCxnSpPr>
          <p:cNvPr id="40" name="Straight Arrow Connector 39"/>
          <p:cNvCxnSpPr/>
          <p:nvPr/>
        </p:nvCxnSpPr>
        <p:spPr>
          <a:xfrm flipV="1">
            <a:off x="8156574" y="3880626"/>
            <a:ext cx="1" cy="6122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54025" y="2146584"/>
            <a:ext cx="1818866" cy="545863"/>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a:solidFill>
                  <a:schemeClr val="tx1"/>
                </a:solidFill>
                <a:latin typeface="Garamond" panose="02020404030301010803" pitchFamily="18" charset="0"/>
                <a:cs typeface="Shantell Sans" pitchFamily="2" charset="0"/>
              </a:rPr>
              <a:t>Problem Space</a:t>
            </a:r>
          </a:p>
        </p:txBody>
      </p:sp>
      <p:sp>
        <p:nvSpPr>
          <p:cNvPr id="11" name="Rounded Rectangle 10"/>
          <p:cNvSpPr/>
          <p:nvPr/>
        </p:nvSpPr>
        <p:spPr>
          <a:xfrm>
            <a:off x="6907993" y="3112029"/>
            <a:ext cx="1543698" cy="762968"/>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latin typeface="Garamond" panose="02020404030301010803" pitchFamily="18" charset="0"/>
                <a:cs typeface="Shantell Sans" pitchFamily="2" charset="0"/>
              </a:rPr>
              <a:t>Evaluation Criterion</a:t>
            </a:r>
          </a:p>
        </p:txBody>
      </p:sp>
      <p:sp>
        <p:nvSpPr>
          <p:cNvPr id="36" name="Rounded Rectangle 35"/>
          <p:cNvSpPr/>
          <p:nvPr/>
        </p:nvSpPr>
        <p:spPr>
          <a:xfrm>
            <a:off x="3616533" y="2136782"/>
            <a:ext cx="1600200" cy="2405390"/>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a:solidFill>
                  <a:schemeClr val="tx1"/>
                </a:solidFill>
                <a:latin typeface="Garamond" panose="02020404030301010803" pitchFamily="18" charset="0"/>
                <a:cs typeface="Shantell Sans" pitchFamily="2" charset="0"/>
              </a:rPr>
              <a:t>Problem Solver</a:t>
            </a:r>
          </a:p>
        </p:txBody>
      </p:sp>
    </p:spTree>
    <p:extLst>
      <p:ext uri="{BB962C8B-B14F-4D97-AF65-F5344CB8AC3E}">
        <p14:creationId xmlns:p14="http://schemas.microsoft.com/office/powerpoint/2010/main" val="38506047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25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25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250"/>
                                        <p:tgtEl>
                                          <p:spTgt spid="3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2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250"/>
                                        <p:tgtEl>
                                          <p:spTgt spid="35"/>
                                        </p:tgtEl>
                                      </p:cBhvr>
                                    </p:animEffect>
                                  </p:childTnLst>
                                </p:cTn>
                              </p:par>
                              <p:par>
                                <p:cTn id="41" presetID="2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2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50"/>
                                        <p:tgtEl>
                                          <p:spTgt spid="11"/>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25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250"/>
                                        <p:tgtEl>
                                          <p:spTgt spid="1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250"/>
                                        <p:tgtEl>
                                          <p:spTgt spid="2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25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250"/>
                                        <p:tgtEl>
                                          <p:spTgt spid="15"/>
                                        </p:tgtEl>
                                      </p:cBhvr>
                                    </p:animEffect>
                                  </p:childTnLst>
                                </p:cTn>
                              </p:par>
                              <p:par>
                                <p:cTn id="72" presetID="22" presetClass="entr" presetSubtype="8"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250"/>
                                        <p:tgtEl>
                                          <p:spTgt spid="1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250"/>
                                        <p:tgtEl>
                                          <p:spTgt spid="2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25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250"/>
                                        <p:tgtEl>
                                          <p:spTgt spid="2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25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25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25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25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8" grpId="0"/>
      <p:bldP spid="19" grpId="0"/>
      <p:bldP spid="20" grpId="0"/>
      <p:bldP spid="22" grpId="0" animBg="1"/>
      <p:bldP spid="23" grpId="0"/>
      <p:bldP spid="27" grpId="0" animBg="1"/>
      <p:bldP spid="28" grpId="0"/>
      <p:bldP spid="33" grpId="0" animBg="1"/>
      <p:bldP spid="34" grpId="0" animBg="1"/>
      <p:bldP spid="35" grpId="0"/>
      <p:bldP spid="37" grpId="0" animBg="1"/>
      <p:bldP spid="38" grpId="0" animBg="1"/>
      <p:bldP spid="39" grpId="0"/>
      <p:bldP spid="11"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dirty="0">
                <a:solidFill>
                  <a:schemeClr val="tx1"/>
                </a:solidFill>
                <a:latin typeface="Garamond" panose="02020404030301010803" pitchFamily="18" charset="0"/>
              </a:rPr>
              <a:t>Ill-structured Problems (ISP)</a:t>
            </a:r>
          </a:p>
        </p:txBody>
      </p:sp>
      <p:sp>
        <p:nvSpPr>
          <p:cNvPr id="41" name="Rounded Rectangle 40"/>
          <p:cNvSpPr/>
          <p:nvPr/>
        </p:nvSpPr>
        <p:spPr>
          <a:xfrm>
            <a:off x="142539" y="1462626"/>
            <a:ext cx="6466651" cy="478244"/>
          </a:xfrm>
          <a:prstGeom prst="roundRect">
            <a:avLst>
              <a:gd name="adj" fmla="val 8875"/>
            </a:avLst>
          </a:prstGeom>
          <a:solidFill>
            <a:schemeClr val="accent2">
              <a:lumMod val="20000"/>
              <a:lumOff val="80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Space</a:t>
            </a:r>
          </a:p>
        </p:txBody>
      </p:sp>
      <p:grpSp>
        <p:nvGrpSpPr>
          <p:cNvPr id="42" name="Group 41"/>
          <p:cNvGrpSpPr/>
          <p:nvPr/>
        </p:nvGrpSpPr>
        <p:grpSpPr>
          <a:xfrm>
            <a:off x="1911663" y="2022116"/>
            <a:ext cx="1330814" cy="1022448"/>
            <a:chOff x="1257300" y="2034070"/>
            <a:chExt cx="1330814" cy="1022448"/>
          </a:xfrm>
        </p:grpSpPr>
        <p:sp>
          <p:nvSpPr>
            <p:cNvPr id="43" name="Rectangle 42"/>
            <p:cNvSpPr/>
            <p:nvPr/>
          </p:nvSpPr>
          <p:spPr>
            <a:xfrm>
              <a:off x="1257300" y="2735020"/>
              <a:ext cx="1330814" cy="321498"/>
            </a:xfrm>
            <a:prstGeom prst="rect">
              <a:avLst/>
            </a:prstGeom>
          </p:spPr>
          <p:txBody>
            <a:bodyPr wrap="none">
              <a:spAutoFit/>
            </a:bodyPr>
            <a:lstStyle/>
            <a:p>
              <a:pPr>
                <a:spcBef>
                  <a:spcPts val="450"/>
                </a:spcBef>
              </a:pPr>
              <a:r>
                <a:rPr lang="en-CA" sz="1400">
                  <a:latin typeface="Shantell Sans" pitchFamily="2" charset="0"/>
                  <a:cs typeface="Shantell Sans" pitchFamily="2" charset="0"/>
                </a:rPr>
                <a:t>Unclear Goal</a:t>
              </a:r>
            </a:p>
          </p:txBody>
        </p:sp>
        <p:pic>
          <p:nvPicPr>
            <p:cNvPr id="44" name="Picture 4" descr="http://www.theretentionpeople.com/wp-content/uploads/2010/06/05-Jigsaw-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999" y="2034070"/>
              <a:ext cx="993070" cy="701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12060" y="1985862"/>
            <a:ext cx="1831374" cy="1321996"/>
            <a:chOff x="45721" y="1985862"/>
            <a:chExt cx="1291932" cy="1321996"/>
          </a:xfrm>
        </p:grpSpPr>
        <p:pic>
          <p:nvPicPr>
            <p:cNvPr id="46" name="Picture 6" descr="http://driveyoursuccess.typepad.com/.a/6a0120a80567b0970b0168e7e1a1ac970c-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534" y="1985862"/>
              <a:ext cx="1003563" cy="75267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5721" y="2749372"/>
              <a:ext cx="1291932" cy="558486"/>
            </a:xfrm>
            <a:prstGeom prst="rect">
              <a:avLst/>
            </a:prstGeom>
          </p:spPr>
          <p:txBody>
            <a:bodyPr wrap="square">
              <a:spAutoFit/>
            </a:bodyPr>
            <a:lstStyle/>
            <a:p>
              <a:pPr algn="ctr"/>
              <a:r>
                <a:rPr lang="en-CA" sz="1400">
                  <a:latin typeface="Shantell Sans" pitchFamily="2" charset="0"/>
                  <a:cs typeface="Shantell Sans" pitchFamily="2" charset="0"/>
                </a:rPr>
                <a:t>Different views of problem</a:t>
              </a:r>
            </a:p>
          </p:txBody>
        </p:sp>
      </p:grpSp>
      <p:sp>
        <p:nvSpPr>
          <p:cNvPr id="48" name="Rounded Rectangle 47"/>
          <p:cNvSpPr/>
          <p:nvPr/>
        </p:nvSpPr>
        <p:spPr>
          <a:xfrm>
            <a:off x="6910412" y="1462626"/>
            <a:ext cx="5129188" cy="478244"/>
          </a:xfrm>
          <a:prstGeom prst="roundRect">
            <a:avLst>
              <a:gd name="adj" fmla="val 0"/>
            </a:avLst>
          </a:prstGeom>
          <a:solidFill>
            <a:srgbClr val="DBDBDB"/>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Problem Solver</a:t>
            </a:r>
          </a:p>
        </p:txBody>
      </p:sp>
      <p:grpSp>
        <p:nvGrpSpPr>
          <p:cNvPr id="49" name="Group 48"/>
          <p:cNvGrpSpPr/>
          <p:nvPr/>
        </p:nvGrpSpPr>
        <p:grpSpPr>
          <a:xfrm>
            <a:off x="3775225" y="4161504"/>
            <a:ext cx="1453397" cy="1571141"/>
            <a:chOff x="2514599" y="3966288"/>
            <a:chExt cx="1453397" cy="1571141"/>
          </a:xfrm>
        </p:grpSpPr>
        <p:pic>
          <p:nvPicPr>
            <p:cNvPr id="50" name="Picture 10" descr="http://images.clipartpanda.com/pitfall-clipart-k124621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8094" y="3966288"/>
              <a:ext cx="819027" cy="77566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2514599" y="4741955"/>
              <a:ext cx="1453397" cy="795474"/>
            </a:xfrm>
            <a:prstGeom prst="rect">
              <a:avLst/>
            </a:prstGeom>
          </p:spPr>
          <p:txBody>
            <a:bodyPr wrap="square">
              <a:spAutoFit/>
            </a:bodyPr>
            <a:lstStyle/>
            <a:p>
              <a:pPr algn="ctr"/>
              <a:r>
                <a:rPr lang="en-CA" sz="1400">
                  <a:latin typeface="Shantell Sans" pitchFamily="2" charset="0"/>
                  <a:cs typeface="Shantell Sans" pitchFamily="2" charset="0"/>
                </a:rPr>
                <a:t>Risk difficult or impossible to calculate</a:t>
              </a:r>
            </a:p>
          </p:txBody>
        </p:sp>
      </p:grpSp>
      <p:grpSp>
        <p:nvGrpSpPr>
          <p:cNvPr id="52" name="Group 51"/>
          <p:cNvGrpSpPr/>
          <p:nvPr/>
        </p:nvGrpSpPr>
        <p:grpSpPr>
          <a:xfrm>
            <a:off x="1802895" y="4181147"/>
            <a:ext cx="1397505" cy="1536035"/>
            <a:chOff x="1062812" y="3991502"/>
            <a:chExt cx="1397505" cy="1536035"/>
          </a:xfrm>
        </p:grpSpPr>
        <p:pic>
          <p:nvPicPr>
            <p:cNvPr id="5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185" y="3991502"/>
              <a:ext cx="762000" cy="75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1062812" y="4732063"/>
              <a:ext cx="1397505" cy="795474"/>
            </a:xfrm>
            <a:prstGeom prst="rect">
              <a:avLst/>
            </a:prstGeom>
          </p:spPr>
          <p:txBody>
            <a:bodyPr wrap="square">
              <a:spAutoFit/>
            </a:bodyPr>
            <a:lstStyle/>
            <a:p>
              <a:pPr algn="ctr"/>
              <a:r>
                <a:rPr lang="en-CA" sz="1400">
                  <a:latin typeface="Shantell Sans" pitchFamily="2" charset="0"/>
                  <a:cs typeface="Shantell Sans" pitchFamily="2" charset="0"/>
                </a:rPr>
                <a:t>Consequence difficult to predict</a:t>
              </a:r>
            </a:p>
          </p:txBody>
        </p:sp>
      </p:grpSp>
      <p:grpSp>
        <p:nvGrpSpPr>
          <p:cNvPr id="55" name="Group 54"/>
          <p:cNvGrpSpPr/>
          <p:nvPr/>
        </p:nvGrpSpPr>
        <p:grpSpPr>
          <a:xfrm>
            <a:off x="172197" y="4155566"/>
            <a:ext cx="1514966" cy="1297740"/>
            <a:chOff x="-232530" y="3987882"/>
            <a:chExt cx="1514966" cy="1297740"/>
          </a:xfrm>
        </p:grpSpPr>
        <p:sp>
          <p:nvSpPr>
            <p:cNvPr id="56" name="Rectangle 55"/>
            <p:cNvSpPr/>
            <p:nvPr/>
          </p:nvSpPr>
          <p:spPr>
            <a:xfrm>
              <a:off x="-232530" y="4727136"/>
              <a:ext cx="1514966" cy="558486"/>
            </a:xfrm>
            <a:prstGeom prst="rect">
              <a:avLst/>
            </a:prstGeom>
          </p:spPr>
          <p:txBody>
            <a:bodyPr wrap="square">
              <a:spAutoFit/>
            </a:bodyPr>
            <a:lstStyle/>
            <a:p>
              <a:pPr algn="ctr"/>
              <a:r>
                <a:rPr lang="en-CA" sz="1400">
                  <a:latin typeface="Shantell Sans" pitchFamily="2" charset="0"/>
                  <a:cs typeface="Shantell Sans" pitchFamily="2" charset="0"/>
                </a:rPr>
                <a:t>Solutions are contradictory</a:t>
              </a:r>
            </a:p>
          </p:txBody>
        </p:sp>
        <p:pic>
          <p:nvPicPr>
            <p:cNvPr id="57" name="Picture 2" descr="Image result for conflicting soluti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7" y="3987882"/>
              <a:ext cx="910264" cy="803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6854445" y="6132235"/>
            <a:ext cx="3191210" cy="731471"/>
            <a:chOff x="5456988" y="5856026"/>
            <a:chExt cx="3191210" cy="731471"/>
          </a:xfrm>
        </p:grpSpPr>
        <p:pic>
          <p:nvPicPr>
            <p:cNvPr id="59" name="Picture 58"/>
            <p:cNvPicPr>
              <a:picLocks noChangeAspect="1"/>
            </p:cNvPicPr>
            <p:nvPr/>
          </p:nvPicPr>
          <p:blipFill>
            <a:blip r:embed="rId8"/>
            <a:stretch>
              <a:fillRect/>
            </a:stretch>
          </p:blipFill>
          <p:spPr>
            <a:xfrm>
              <a:off x="5456988" y="5856026"/>
              <a:ext cx="721685" cy="731471"/>
            </a:xfrm>
            <a:prstGeom prst="rect">
              <a:avLst/>
            </a:prstGeom>
          </p:spPr>
        </p:pic>
        <p:sp>
          <p:nvSpPr>
            <p:cNvPr id="60" name="Rectangle 59"/>
            <p:cNvSpPr/>
            <p:nvPr/>
          </p:nvSpPr>
          <p:spPr>
            <a:xfrm>
              <a:off x="5960249" y="6048850"/>
              <a:ext cx="2687949" cy="321498"/>
            </a:xfrm>
            <a:prstGeom prst="rect">
              <a:avLst/>
            </a:prstGeom>
          </p:spPr>
          <p:txBody>
            <a:bodyPr wrap="square">
              <a:spAutoFit/>
            </a:bodyPr>
            <a:lstStyle/>
            <a:p>
              <a:pPr algn="ctr"/>
              <a:r>
                <a:rPr lang="en-CA" sz="1400">
                  <a:latin typeface="Shantell Sans" pitchFamily="2" charset="0"/>
                  <a:cs typeface="Shantell Sans" pitchFamily="2" charset="0"/>
                </a:rPr>
                <a:t>Computational intractability</a:t>
              </a:r>
            </a:p>
          </p:txBody>
        </p:sp>
      </p:grpSp>
      <p:sp>
        <p:nvSpPr>
          <p:cNvPr id="61" name="Rounded Rectangle 60"/>
          <p:cNvSpPr/>
          <p:nvPr/>
        </p:nvSpPr>
        <p:spPr>
          <a:xfrm>
            <a:off x="6768720" y="5610209"/>
            <a:ext cx="1990726" cy="478244"/>
          </a:xfrm>
          <a:prstGeom prst="roundRect">
            <a:avLst>
              <a:gd name="adj" fmla="val 8875"/>
            </a:avLst>
          </a:prstGeom>
          <a:solidFill>
            <a:schemeClr val="bg1">
              <a:lumMod val="95000"/>
            </a:scheme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Computation</a:t>
            </a:r>
          </a:p>
        </p:txBody>
      </p:sp>
      <p:sp>
        <p:nvSpPr>
          <p:cNvPr id="62" name="Rounded Rectangle 61"/>
          <p:cNvSpPr/>
          <p:nvPr/>
        </p:nvSpPr>
        <p:spPr>
          <a:xfrm>
            <a:off x="142540" y="3565590"/>
            <a:ext cx="4962860" cy="478244"/>
          </a:xfrm>
          <a:prstGeom prst="roundRect">
            <a:avLst>
              <a:gd name="adj" fmla="val 8875"/>
            </a:avLst>
          </a:prstGeom>
          <a:solidFill>
            <a:srgbClr val="92D05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Evaluation Criterion</a:t>
            </a:r>
          </a:p>
        </p:txBody>
      </p:sp>
      <p:grpSp>
        <p:nvGrpSpPr>
          <p:cNvPr id="63" name="Group 62"/>
          <p:cNvGrpSpPr/>
          <p:nvPr/>
        </p:nvGrpSpPr>
        <p:grpSpPr>
          <a:xfrm>
            <a:off x="5334000" y="4181147"/>
            <a:ext cx="6611222" cy="1044552"/>
            <a:chOff x="4575715" y="4028235"/>
            <a:chExt cx="6611222" cy="1044552"/>
          </a:xfrm>
        </p:grpSpPr>
        <p:pic>
          <p:nvPicPr>
            <p:cNvPr id="64"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5305" y="4028235"/>
              <a:ext cx="457200" cy="58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4575715" y="4514301"/>
              <a:ext cx="6611222" cy="558486"/>
            </a:xfrm>
            <a:prstGeom prst="rect">
              <a:avLst/>
            </a:prstGeom>
          </p:spPr>
          <p:txBody>
            <a:bodyPr wrap="square">
              <a:spAutoFit/>
            </a:bodyPr>
            <a:lstStyle/>
            <a:p>
              <a:pPr algn="ctr"/>
              <a:r>
                <a:rPr lang="en-CA" sz="1400">
                  <a:latin typeface="Shantell Sans" pitchFamily="2" charset="0"/>
                  <a:cs typeface="Shantell Sans" pitchFamily="2" charset="0"/>
                </a:rPr>
                <a:t>Considerable uncertainty, partial observability,  vagueness, incomplete information, ambiguity and unpredictability</a:t>
              </a:r>
            </a:p>
          </p:txBody>
        </p:sp>
      </p:grpSp>
      <p:sp>
        <p:nvSpPr>
          <p:cNvPr id="66" name="Rounded Rectangle 65"/>
          <p:cNvSpPr/>
          <p:nvPr/>
        </p:nvSpPr>
        <p:spPr>
          <a:xfrm>
            <a:off x="5482610" y="3565590"/>
            <a:ext cx="6556990" cy="505120"/>
          </a:xfrm>
          <a:prstGeom prst="roundRect">
            <a:avLst>
              <a:gd name="adj" fmla="val 8875"/>
            </a:avLst>
          </a:prstGeom>
          <a:solidFill>
            <a:srgbClr val="FFB7B7"/>
          </a:solid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solidFill>
                  <a:schemeClr val="tx1"/>
                </a:solidFill>
                <a:latin typeface="Shantell Sans" pitchFamily="2" charset="0"/>
                <a:cs typeface="Shantell Sans" pitchFamily="2" charset="0"/>
              </a:rPr>
              <a:t>Monitoring</a:t>
            </a:r>
          </a:p>
        </p:txBody>
      </p:sp>
      <p:grpSp>
        <p:nvGrpSpPr>
          <p:cNvPr id="67" name="Group 66"/>
          <p:cNvGrpSpPr/>
          <p:nvPr/>
        </p:nvGrpSpPr>
        <p:grpSpPr>
          <a:xfrm>
            <a:off x="3408446" y="2022116"/>
            <a:ext cx="1500548" cy="1027990"/>
            <a:chOff x="3733800" y="2031204"/>
            <a:chExt cx="1500548" cy="1027990"/>
          </a:xfrm>
        </p:grpSpPr>
        <p:sp>
          <p:nvSpPr>
            <p:cNvPr id="68" name="Rectangle 4"/>
            <p:cNvSpPr>
              <a:spLocks noChangeArrowheads="1"/>
            </p:cNvSpPr>
            <p:nvPr/>
          </p:nvSpPr>
          <p:spPr bwMode="auto">
            <a:xfrm>
              <a:off x="3733800" y="2737696"/>
              <a:ext cx="1500548" cy="32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CA" sz="1400">
                  <a:latin typeface="Shantell Sans" pitchFamily="2" charset="0"/>
                  <a:cs typeface="Shantell Sans" pitchFamily="2" charset="0"/>
                </a:rPr>
                <a:t>Multimodality</a:t>
              </a:r>
            </a:p>
          </p:txBody>
        </p:sp>
        <p:pic>
          <p:nvPicPr>
            <p:cNvPr id="69" name="Picture 4" descr="http://irafm.osu.cz/f/Research/schwefel_surf.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179" y="2031204"/>
              <a:ext cx="975947" cy="7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69"/>
          <p:cNvGrpSpPr/>
          <p:nvPr/>
        </p:nvGrpSpPr>
        <p:grpSpPr>
          <a:xfrm>
            <a:off x="6768720" y="2076087"/>
            <a:ext cx="2070480" cy="1253661"/>
            <a:chOff x="4724400" y="2057474"/>
            <a:chExt cx="2070480" cy="1253661"/>
          </a:xfrm>
        </p:grpSpPr>
        <p:sp>
          <p:nvSpPr>
            <p:cNvPr id="71" name="Rectangle 16"/>
            <p:cNvSpPr>
              <a:spLocks noChangeArrowheads="1"/>
            </p:cNvSpPr>
            <p:nvPr/>
          </p:nvSpPr>
          <p:spPr bwMode="auto">
            <a:xfrm>
              <a:off x="4724400" y="2752649"/>
              <a:ext cx="2070480"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Shantell Sans" pitchFamily="2" charset="0"/>
                  <a:cs typeface="Shantell Sans" pitchFamily="2" charset="0"/>
                </a:rPr>
                <a:t>Lack of exact mathematical model</a:t>
              </a:r>
            </a:p>
          </p:txBody>
        </p:sp>
        <p:pic>
          <p:nvPicPr>
            <p:cNvPr id="72" name="Picture 5"/>
            <p:cNvPicPr>
              <a:picLocks noChangeAspect="1" noChangeArrowheads="1"/>
            </p:cNvPicPr>
            <p:nvPr/>
          </p:nvPicPr>
          <p:blipFill>
            <a:blip r:embed="rId11"/>
            <a:srcRect/>
            <a:stretch>
              <a:fillRect/>
            </a:stretch>
          </p:blipFill>
          <p:spPr bwMode="auto">
            <a:xfrm>
              <a:off x="5276657" y="2057474"/>
              <a:ext cx="1128273" cy="685650"/>
            </a:xfrm>
            <a:prstGeom prst="rect">
              <a:avLst/>
            </a:prstGeom>
            <a:noFill/>
            <a:ln w="9525" cap="flat" cmpd="sng" algn="ctr">
              <a:solidFill>
                <a:schemeClr val="bg1">
                  <a:lumMod val="85000"/>
                </a:schemeClr>
              </a:solidFill>
              <a:prstDash val="solid"/>
              <a:miter lim="800000"/>
              <a:headEnd/>
              <a:tailEnd/>
            </a:ln>
          </p:spPr>
        </p:pic>
      </p:grpSp>
      <p:grpSp>
        <p:nvGrpSpPr>
          <p:cNvPr id="73" name="Group 72"/>
          <p:cNvGrpSpPr/>
          <p:nvPr/>
        </p:nvGrpSpPr>
        <p:grpSpPr>
          <a:xfrm>
            <a:off x="8678111" y="2034423"/>
            <a:ext cx="1761289" cy="1251332"/>
            <a:chOff x="6348153" y="2076524"/>
            <a:chExt cx="1761289" cy="1251332"/>
          </a:xfrm>
        </p:grpSpPr>
        <p:sp>
          <p:nvSpPr>
            <p:cNvPr id="74" name="Rectangle 10"/>
            <p:cNvSpPr>
              <a:spLocks noChangeArrowheads="1"/>
            </p:cNvSpPr>
            <p:nvPr/>
          </p:nvSpPr>
          <p:spPr bwMode="auto">
            <a:xfrm>
              <a:off x="6348153" y="2769370"/>
              <a:ext cx="1761289" cy="5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CA" sz="1400">
                  <a:latin typeface="Shantell Sans" pitchFamily="2" charset="0"/>
                  <a:cs typeface="Shantell Sans" pitchFamily="2" charset="0"/>
                </a:rPr>
                <a:t>Non-Differentiability</a:t>
              </a:r>
            </a:p>
          </p:txBody>
        </p:sp>
        <p:pic>
          <p:nvPicPr>
            <p:cNvPr id="7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7863" y="2076524"/>
              <a:ext cx="701867" cy="69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grpSp>
        <p:nvGrpSpPr>
          <p:cNvPr id="76" name="Group 75"/>
          <p:cNvGrpSpPr/>
          <p:nvPr/>
        </p:nvGrpSpPr>
        <p:grpSpPr>
          <a:xfrm>
            <a:off x="10439400" y="2008128"/>
            <a:ext cx="1602620" cy="1293359"/>
            <a:chOff x="7694116" y="2076524"/>
            <a:chExt cx="1814510" cy="1293359"/>
          </a:xfrm>
        </p:grpSpPr>
        <p:sp>
          <p:nvSpPr>
            <p:cNvPr id="77" name="Rectangle 76"/>
            <p:cNvSpPr/>
            <p:nvPr/>
          </p:nvSpPr>
          <p:spPr>
            <a:xfrm>
              <a:off x="7694116" y="2811397"/>
              <a:ext cx="1814510" cy="558486"/>
            </a:xfrm>
            <a:prstGeom prst="rect">
              <a:avLst/>
            </a:prstGeom>
          </p:spPr>
          <p:txBody>
            <a:bodyPr wrap="square">
              <a:spAutoFit/>
            </a:bodyPr>
            <a:lstStyle/>
            <a:p>
              <a:pPr algn="ctr"/>
              <a:r>
                <a:rPr lang="en-CA" sz="1400">
                  <a:latin typeface="Shantell Sans" pitchFamily="2" charset="0"/>
                  <a:cs typeface="Shantell Sans" pitchFamily="2" charset="0"/>
                </a:rPr>
                <a:t>No algorithmic solutions</a:t>
              </a:r>
            </a:p>
          </p:txBody>
        </p:sp>
        <p:pic>
          <p:nvPicPr>
            <p:cNvPr id="78" name="Picture 77"/>
            <p:cNvPicPr>
              <a:picLocks noChangeAspect="1"/>
            </p:cNvPicPr>
            <p:nvPr/>
          </p:nvPicPr>
          <p:blipFill>
            <a:blip r:embed="rId13"/>
            <a:stretch>
              <a:fillRect/>
            </a:stretch>
          </p:blipFill>
          <p:spPr>
            <a:xfrm>
              <a:off x="7999038" y="2076524"/>
              <a:ext cx="1035061" cy="762078"/>
            </a:xfrm>
            <a:prstGeom prst="rect">
              <a:avLst/>
            </a:prstGeom>
          </p:spPr>
        </p:pic>
      </p:grpSp>
      <p:grpSp>
        <p:nvGrpSpPr>
          <p:cNvPr id="79" name="Group 78"/>
          <p:cNvGrpSpPr/>
          <p:nvPr/>
        </p:nvGrpSpPr>
        <p:grpSpPr>
          <a:xfrm>
            <a:off x="5023667" y="2040764"/>
            <a:ext cx="1677285" cy="1014038"/>
            <a:chOff x="2447878" y="2041890"/>
            <a:chExt cx="2158086" cy="1014038"/>
          </a:xfrm>
        </p:grpSpPr>
        <p:sp>
          <p:nvSpPr>
            <p:cNvPr id="80" name="Rectangle 79"/>
            <p:cNvSpPr/>
            <p:nvPr/>
          </p:nvSpPr>
          <p:spPr>
            <a:xfrm>
              <a:off x="2447878" y="2734430"/>
              <a:ext cx="2158086" cy="321498"/>
            </a:xfrm>
            <a:prstGeom prst="rect">
              <a:avLst/>
            </a:prstGeom>
          </p:spPr>
          <p:txBody>
            <a:bodyPr wrap="square">
              <a:spAutoFit/>
            </a:bodyPr>
            <a:lstStyle/>
            <a:p>
              <a:pPr algn="ctr"/>
              <a:r>
                <a:rPr lang="en-CA" sz="1400">
                  <a:latin typeface="Shantell Sans" pitchFamily="2" charset="0"/>
                  <a:cs typeface="Shantell Sans" pitchFamily="2" charset="0"/>
                </a:rPr>
                <a:t>Dynamic nature</a:t>
              </a:r>
            </a:p>
          </p:txBody>
        </p:sp>
        <p:pic>
          <p:nvPicPr>
            <p:cNvPr id="81"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01698" y="2041890"/>
              <a:ext cx="1109926" cy="67930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5603547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25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25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250"/>
                                        <p:tgtEl>
                                          <p:spTgt spid="79"/>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5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250"/>
                                        <p:tgtEl>
                                          <p:spTgt spid="48"/>
                                        </p:tgtEl>
                                      </p:cBhvr>
                                    </p:animEffect>
                                  </p:childTnLst>
                                </p:cTn>
                              </p:par>
                              <p:par>
                                <p:cTn id="25" presetID="22" presetClass="entr" presetSubtype="8"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250"/>
                                        <p:tgtEl>
                                          <p:spTgt spid="70"/>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25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25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par>
                                <p:cTn id="39" presetID="22" presetClass="entr" presetSubtype="8"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250"/>
                                        <p:tgtEl>
                                          <p:spTgt spid="52"/>
                                        </p:tgtEl>
                                      </p:cBhvr>
                                    </p:animEffect>
                                  </p:childTnLst>
                                </p:cTn>
                              </p:par>
                              <p:par>
                                <p:cTn id="42" presetID="22" presetClass="entr" presetSubtype="8"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250"/>
                                        <p:tgtEl>
                                          <p:spTgt spid="5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25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250"/>
                                        <p:tgtEl>
                                          <p:spTgt spid="6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left)">
                                      <p:cBhvr>
                                        <p:cTn id="55" dur="250"/>
                                        <p:tgtEl>
                                          <p:spTgt spid="6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250"/>
                                        <p:tgtEl>
                                          <p:spTgt spid="5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P spid="61" grpId="0" animBg="1"/>
      <p:bldP spid="62"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Illustration of a city with different paths to the same destina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52978"/>
            <a:ext cx="11795363" cy="4862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p:cNvSpPr>
          <p:nvPr/>
        </p:nvSpPr>
        <p:spPr>
          <a:xfrm>
            <a:off x="0" y="734"/>
            <a:ext cx="10668000" cy="651363"/>
          </a:xfrm>
          <a:prstGeom prst="rect">
            <a:avLst/>
          </a:prstGeom>
          <a:no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defPPr>
              <a:defRPr lang="en-CA"/>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algn="l"/>
            <a:r>
              <a:rPr lang="en-CA" sz="3600" b="1">
                <a:solidFill>
                  <a:schemeClr val="tx1"/>
                </a:solidFill>
                <a:latin typeface="Garamond" panose="02020404030301010803" pitchFamily="18" charset="0"/>
              </a:rPr>
              <a:t>Course Description</a:t>
            </a:r>
            <a:endParaRPr lang="en-US" sz="3600" b="1">
              <a:solidFill>
                <a:schemeClr val="tx1"/>
              </a:solidFill>
              <a:latin typeface="Garamond" panose="02020404030301010803" pitchFamily="18" charset="0"/>
            </a:endParaRPr>
          </a:p>
        </p:txBody>
      </p:sp>
      <p:sp>
        <p:nvSpPr>
          <p:cNvPr id="7" name="Text Placeholder 3">
            <a:extLst>
              <a:ext uri="{FF2B5EF4-FFF2-40B4-BE49-F238E27FC236}">
                <a16:creationId xmlns:a16="http://schemas.microsoft.com/office/drawing/2014/main" id="{22129A7D-8086-407F-9BC7-4295608F7234}"/>
              </a:ext>
            </a:extLst>
          </p:cNvPr>
          <p:cNvSpPr txBox="1">
            <a:spLocks/>
          </p:cNvSpPr>
          <p:nvPr/>
        </p:nvSpPr>
        <p:spPr>
          <a:xfrm>
            <a:off x="11465" y="720397"/>
            <a:ext cx="12115800" cy="448160"/>
          </a:xfrm>
          <a:prstGeom prst="rect">
            <a:avLst/>
          </a:prstGeom>
        </p:spPr>
        <p:txBody>
          <a:bodyPr vert="horz" lIns="0" tIns="0" rIns="0" bIns="0" rtlCol="0" anchor="b" anchorCtr="0">
            <a:noAutofit/>
          </a:bodyPr>
          <a:lstStyle>
            <a:lvl1pPr marL="228600" indent="-228600" algn="l" defTabSz="914400" rtl="0" eaLnBrk="1" latinLnBrk="0" hangingPunct="1">
              <a:lnSpc>
                <a:spcPct val="90000"/>
              </a:lnSpc>
              <a:spcBef>
                <a:spcPts val="600"/>
              </a:spcBef>
              <a:buSzPct val="110000"/>
              <a:buFont typeface="Wingdings" panose="05000000000000000000" pitchFamily="2" charset="2"/>
              <a:buNone/>
              <a:defRPr lang="en-US" sz="1600" b="0" kern="1200" cap="all" baseline="0" dirty="0">
                <a:solidFill>
                  <a:schemeClr val="accent3"/>
                </a:solidFill>
                <a:latin typeface="+mj-lt"/>
                <a:ea typeface="+mn-ea"/>
                <a:cs typeface="+mn-cs"/>
              </a:defRPr>
            </a:lvl1pPr>
            <a:lvl2pPr marL="571500" indent="-228600" algn="l" defTabSz="914400" rtl="0" eaLnBrk="1" latinLnBrk="0" hangingPunct="1">
              <a:lnSpc>
                <a:spcPct val="90000"/>
              </a:lnSpc>
              <a:spcBef>
                <a:spcPts val="600"/>
              </a:spcBef>
              <a:buSzPct val="90000"/>
              <a:buFont typeface="Courier New" panose="02070309020205020404" pitchFamily="49" charset="0"/>
              <a:buChar char="o"/>
              <a:defRPr sz="1600" kern="1200">
                <a:solidFill>
                  <a:schemeClr val="accent3"/>
                </a:solidFill>
                <a:latin typeface="+mn-lt"/>
                <a:ea typeface="+mn-ea"/>
                <a:cs typeface="+mn-cs"/>
              </a:defRPr>
            </a:lvl2pPr>
            <a:lvl3pPr marL="914400" indent="-228600" algn="l" defTabSz="914400" rtl="0" eaLnBrk="1" latinLnBrk="0" hangingPunct="1">
              <a:lnSpc>
                <a:spcPct val="90000"/>
              </a:lnSpc>
              <a:spcBef>
                <a:spcPts val="600"/>
              </a:spcBef>
              <a:buSzPct val="90000"/>
              <a:buFont typeface="Arial" panose="020B0604020202020204" pitchFamily="34" charset="0"/>
              <a:buChar char="•"/>
              <a:tabLst/>
              <a:defRPr sz="1600" kern="1200">
                <a:solidFill>
                  <a:schemeClr val="accent3"/>
                </a:solidFill>
                <a:latin typeface="+mn-lt"/>
                <a:ea typeface="+mn-ea"/>
                <a:cs typeface="+mn-cs"/>
              </a:defRPr>
            </a:lvl3pPr>
            <a:lvl4pPr marL="12573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600"/>
              </a:spcBef>
              <a:buSzPct val="90000"/>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25425" eaLnBrk="0" hangingPunct="0">
              <a:lnSpc>
                <a:spcPct val="130000"/>
              </a:lnSpc>
              <a:spcBef>
                <a:spcPts val="1200"/>
              </a:spcBef>
              <a:spcAft>
                <a:spcPts val="1200"/>
              </a:spcAft>
              <a:buFont typeface="Arial" panose="020B0604020202020204" pitchFamily="34" charset="0"/>
              <a:buChar char="•"/>
              <a:defRPr/>
            </a:pPr>
            <a:r>
              <a:rPr lang="en-CA" sz="2800" b="1" cap="none">
                <a:solidFill>
                  <a:schemeClr val="tx1"/>
                </a:solidFill>
                <a:latin typeface="Garamond" panose="02020404030301010803" pitchFamily="18" charset="0"/>
              </a:rPr>
              <a:t>ISP: Routing and Navigation</a:t>
            </a:r>
          </a:p>
        </p:txBody>
      </p:sp>
      <p:pic>
        <p:nvPicPr>
          <p:cNvPr id="84" name="Picture 4" descr="Illustration of a phone attempting to direct traffic surrounded by traffic accident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527620"/>
            <a:ext cx="1761140" cy="132085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209800" y="5668232"/>
            <a:ext cx="9601200" cy="1132618"/>
          </a:xfrm>
          <a:prstGeom prst="rect">
            <a:avLst/>
          </a:prstGeom>
        </p:spPr>
        <p:txBody>
          <a:bodyPr wrap="square">
            <a:spAutoFit/>
          </a:bodyPr>
          <a:lstStyle/>
          <a:p>
            <a:pPr algn="ctr">
              <a:lnSpc>
                <a:spcPct val="130000"/>
              </a:lnSpc>
              <a:spcBef>
                <a:spcPts val="600"/>
              </a:spcBef>
              <a:spcAft>
                <a:spcPts val="600"/>
              </a:spcAft>
            </a:pPr>
            <a:r>
              <a:rPr lang="en-CA" sz="2600">
                <a:latin typeface="Garamond" panose="02020404030301010803" pitchFamily="18" charset="0"/>
              </a:rPr>
              <a:t>Dynamic nature </a:t>
            </a:r>
            <a:r>
              <a:rPr lang="en-CA" sz="2600" b="1">
                <a:latin typeface="Garamond" panose="02020404030301010803" pitchFamily="18" charset="0"/>
              </a:rPr>
              <a:t>.</a:t>
            </a:r>
            <a:r>
              <a:rPr lang="en-CA" sz="2600">
                <a:latin typeface="Garamond" panose="02020404030301010803" pitchFamily="18" charset="0"/>
              </a:rPr>
              <a:t> Different views of problem </a:t>
            </a:r>
            <a:r>
              <a:rPr lang="en-CA" sz="2600" b="1">
                <a:latin typeface="Garamond" panose="02020404030301010803" pitchFamily="18" charset="0"/>
              </a:rPr>
              <a:t>.</a:t>
            </a:r>
            <a:r>
              <a:rPr lang="en-CA" sz="2600">
                <a:latin typeface="Garamond" panose="02020404030301010803" pitchFamily="18" charset="0"/>
              </a:rPr>
              <a:t> Partial observability </a:t>
            </a:r>
            <a:r>
              <a:rPr lang="en-CA" sz="2600" b="1">
                <a:latin typeface="Garamond" panose="02020404030301010803" pitchFamily="18" charset="0"/>
              </a:rPr>
              <a:t>.</a:t>
            </a:r>
            <a:r>
              <a:rPr lang="en-CA" sz="2600">
                <a:latin typeface="Garamond" panose="02020404030301010803" pitchFamily="18" charset="0"/>
              </a:rPr>
              <a:t> Incomplete information </a:t>
            </a:r>
            <a:r>
              <a:rPr lang="en-CA" sz="2600" b="1">
                <a:latin typeface="Garamond" panose="02020404030301010803" pitchFamily="18" charset="0"/>
              </a:rPr>
              <a:t>.</a:t>
            </a:r>
            <a:r>
              <a:rPr lang="en-CA" sz="2600">
                <a:latin typeface="Garamond" panose="02020404030301010803" pitchFamily="18" charset="0"/>
              </a:rPr>
              <a:t> Multimodality</a:t>
            </a:r>
          </a:p>
        </p:txBody>
      </p:sp>
      <p:sp>
        <p:nvSpPr>
          <p:cNvPr id="8" name="TextBox 7">
            <a:extLst>
              <a:ext uri="{FF2B5EF4-FFF2-40B4-BE49-F238E27FC236}">
                <a16:creationId xmlns:a16="http://schemas.microsoft.com/office/drawing/2014/main" id="{9F7CC96A-8165-43F1-A2C0-4491E24D3994}"/>
              </a:ext>
            </a:extLst>
          </p:cNvPr>
          <p:cNvSpPr txBox="1"/>
          <p:nvPr/>
        </p:nvSpPr>
        <p:spPr>
          <a:xfrm>
            <a:off x="10987967" y="5217349"/>
            <a:ext cx="668773" cy="248979"/>
          </a:xfrm>
          <a:prstGeom prst="rect">
            <a:avLst/>
          </a:prstGeom>
          <a:noFill/>
        </p:spPr>
        <p:txBody>
          <a:bodyPr wrap="none" rtlCol="0">
            <a:spAutoFit/>
          </a:bodyPr>
          <a:lstStyle/>
          <a:p>
            <a:r>
              <a:rPr lang="en-CA" sz="1000">
                <a:solidFill>
                  <a:schemeClr val="bg2">
                    <a:lumMod val="50000"/>
                  </a:schemeClr>
                </a:solidFill>
              </a:rPr>
              <a:t>[</a:t>
            </a:r>
            <a:r>
              <a:rPr lang="en-CA" sz="1000">
                <a:solidFill>
                  <a:schemeClr val="bg2">
                    <a:lumMod val="50000"/>
                  </a:schemeClr>
                </a:solidFill>
                <a:hlinkClick r:id="rId5"/>
              </a:rPr>
              <a:t>Source</a:t>
            </a:r>
            <a:r>
              <a:rPr lang="en-CA" sz="1000">
                <a:solidFill>
                  <a:schemeClr val="bg2">
                    <a:lumMod val="50000"/>
                  </a:schemeClr>
                </a:solidFill>
              </a:rPr>
              <a:t>]</a:t>
            </a:r>
          </a:p>
        </p:txBody>
      </p:sp>
    </p:spTree>
    <p:extLst>
      <p:ext uri="{BB962C8B-B14F-4D97-AF65-F5344CB8AC3E}">
        <p14:creationId xmlns:p14="http://schemas.microsoft.com/office/powerpoint/2010/main" val="362405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1913</Words>
  <Application>Microsoft Office PowerPoint</Application>
  <PresentationFormat>Widescreen</PresentationFormat>
  <Paragraphs>416</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Cambria Math</vt:lpstr>
      <vt:lpstr>Garamond</vt:lpstr>
      <vt:lpstr>Georgia</vt:lpstr>
      <vt:lpstr>Shantell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akhamis</dc:creator>
  <cp:lastModifiedBy>Alaa Khamis</cp:lastModifiedBy>
  <cp:revision>1</cp:revision>
  <dcterms:created xsi:type="dcterms:W3CDTF">2008-10-10T01:21:18Z</dcterms:created>
  <dcterms:modified xsi:type="dcterms:W3CDTF">2025-02-01T12:01:55Z</dcterms:modified>
</cp:coreProperties>
</file>